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4" r:id="rId4"/>
    <p:sldId id="258" r:id="rId5"/>
    <p:sldId id="262" r:id="rId6"/>
    <p:sldId id="265" r:id="rId7"/>
    <p:sldId id="259" r:id="rId8"/>
    <p:sldId id="266" r:id="rId9"/>
    <p:sldId id="260" r:id="rId10"/>
    <p:sldId id="267" r:id="rId11"/>
    <p:sldId id="257" r:id="rId12"/>
    <p:sldId id="268" r:id="rId13"/>
    <p:sldId id="26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13236-A779-44C6-B67B-59621143E76F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19A54-CA70-4B9F-B279-4E1B946A0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7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9A54-CA70-4B9F-B279-4E1B946A05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5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6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7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5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4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4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9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1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2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48730-2AF8-4A3C-BEBB-8DB320A95FB3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A1D0-24CC-4402-A591-0D9E442C7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7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2"/>
            <a:ext cx="9144000" cy="683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9013" y="64008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Wagner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rs. Wagner\AppData\Local\Microsoft\Windows\Temporary Internet Files\Content.IE5\5LR8ANAQ\MC900059273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-2458"/>
            <a:ext cx="2286000" cy="30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036324"/>
            <a:ext cx="929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Liberty Bell: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Built in 1752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The bell rung at the first reading of the</a:t>
            </a:r>
          </a:p>
          <a:p>
            <a:pPr lvl="1"/>
            <a:r>
              <a:rPr lang="en-US" sz="3600" b="1" dirty="0" smtClean="0"/>
              <a:t>    </a:t>
            </a:r>
            <a:r>
              <a:rPr lang="en-US" sz="3600" b="1" u="sng" dirty="0" smtClean="0"/>
              <a:t>Declaration of Independence</a:t>
            </a:r>
            <a:r>
              <a:rPr lang="en-US" sz="3600" dirty="0" smtClean="0"/>
              <a:t>.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3600" dirty="0" smtClean="0"/>
              <a:t>Hangs in Independence Hall in Pennsylvania.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3600" dirty="0" smtClean="0"/>
              <a:t>Cracked in 1835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1824" y="1162990"/>
            <a:ext cx="6917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The Liberty Bell stands for freedom!</a:t>
            </a:r>
            <a:endParaRPr lang="en-US" sz="4400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0"/>
            <a:ext cx="5891213" cy="11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9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le:Statue of Liberty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78" y="1066800"/>
            <a:ext cx="41338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rs. Wagner\AppData\Local\Microsoft\Windows\Temporary Internet Files\Content.IE5\8152FJP7\MC9004446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34557"/>
            <a:ext cx="2057400" cy="266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Statue of Liberty stands for freedom!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78" y="1973825"/>
            <a:ext cx="908822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Did you know?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It was a gift from France.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Statue of Liberty is on an island                        in New York City.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Statue is 151 feet tall.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Lady Liberty is holding a torch</a:t>
            </a:r>
            <a:r>
              <a:rPr lang="en-US" sz="3600" dirty="0"/>
              <a:t> </a:t>
            </a:r>
            <a:r>
              <a:rPr lang="en-US" sz="3600" dirty="0" smtClean="0"/>
              <a:t>&amp; a tablet.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The Statue of Liberty was a symbol of welcome and freedom to immigrants.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WhiteHouseSouthFa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0"/>
            <a:ext cx="912925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89" y="838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Where the President lives and works!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78" y="1752600"/>
            <a:ext cx="90882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Did you know?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It is in Washington D.C.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Every President except                                   George Washington has                             lived in the White House.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There are 132 rooms in                                 the White House.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There is a picture of it on                                 the $20 bill.</a:t>
            </a:r>
          </a:p>
        </p:txBody>
      </p:sp>
      <p:pic>
        <p:nvPicPr>
          <p:cNvPr id="15362" name="Picture 2" descr="http://www.theprospectorsite.com/blog/wp-content/uploads/2011/07/20-dollar-bill-new-front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0" y="3810000"/>
            <a:ext cx="3209750" cy="28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2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71" y="1143000"/>
            <a:ext cx="9107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/>
              <a:t>Symbols are things that stand for something else.</a:t>
            </a:r>
            <a:endParaRPr lang="en-US" sz="3300" dirty="0"/>
          </a:p>
        </p:txBody>
      </p:sp>
      <p:pic>
        <p:nvPicPr>
          <p:cNvPr id="8194" name="Picture 2" descr="http://static3.wikia.nocookie.net/__cb20120307000445/logopedia/images/e/e9/Mcdonalds-95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164"/>
            <a:ext cx="3136490" cy="26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wgHBhUIBwgUFRUVFx4bFhYSGCAcHhocHRgeHB8iIh8gITQsICAlHSAhJjQtMTU3NDYuGyIzPDYsNyotLiwBCgoKBQUFDgUFDisZExkrKysrKysrKysrKysrKysrKysrKysrKysrKysrKysrKysrKysrKysrKysrKysrKysrK//AABEIAJoBRwMBIgACEQEDEQH/xAAcAAEAAwADAQEAAAAAAAAAAAAABgcIAwQFAgH/xAA+EAACAQMCAgcECAUDBQEAAAAAAQIDBREEBgcSEyExUWFxgSIyQZEIFEJSYoKhoiNDU3KSY7HBJTSTwuEV/8QAFAEBAAAAAAAAAAAAAAAAAAAAAP/EABQRAQAAAAAAAAAAAAAAAAAAAAD/2gAMAwEAAhEDEQA/ALxAAAAAAAAAAAAAAAAAAAAAAAAAAAAAAAAAAAAAAAAAAAAAAAAAAAAAAAAAAAAAAAAAONVqbrugpe0llruTeFnzw8eT7gOQAAAAAAAAAAAAAAAAAAAAAAAAAAAAAAAAAAAAAAAAHFqNRQ0tPpdTWjCPfNpL5s+6dSNWHPB9T7APoAAAAAAAAA8fde47ftayzulzqYjHqjFe9OT7IxXxb/RJt9SYHQ37vHSbPtPT1I9JWqPloUV21JdXd9lZWX4pdrR39q23UW20JXGrz6io+k1E/vVZJZxj7MUlCP4YRKQ4dVddxF4qf/u3jrjp49Io9sYcrxSgu7EnzeLi38TQ4AAAAAAAAAAAAAAAAAAAAAAAAAAAAAAAPEvW7tvWLKut4o02u2DknP8AwWZP5Ae2Cqb1x227o8wtWjrahrseFTg/WXtftIHeuOW59dmFtpUdPH4OMeefzn1ftA0jKSjHmk8JdrZFr1xF2jZsx1l7pOS6uWk+kee5qGceuCgbfZd/8RKnPOpqKtNvPSaibjRXis9T8op+RZm1eBdp0OK+49U9RP8ApwzCmvN+9Lr+PV5Acr4yVLvqvqezdsajUz75+yl3NqPN7Pm4ntaC1b+viVXcN7hooPtoaGEXPD76s+bla/Dkmdtt2itWlWltukhSguyNOKivkvidoDybVty2Wuoq9Gg51UsdNXlKrVw+3+JNtpPuXV4HrAAAAAAAAAAcOr1VDRaWWq1dVQhCLlKUupJJZbfoZT4mb41O9L26scx09NtUKb7vvS/FL9FhdeMuacet9fXNS9q2ur/DptPUSi/emnlQ8ovrf4urq5eumgNF/R0tS0u1KtylD2q9bCffCmsL9zmWwQzg7Qjp+G2kjB9sZSfnKpKX/JMwAAAAAAAAAAAAAAAAAAAAHBrNZpdBQdfXamFOC7ZVJKKXqwOcEEvfFzZ1pzGNxdeS+zpo8/7niP6kDvfH7USzCw2WMe6eok5fsjjH+TAvc6F1vVqs9PpLrcaVFPs6Wajnyy+sy3euJ28LxlVrzOnF/Z0/8NLwzH2mvNsiVWpOtUdSrNyk3luTy2/FgaXvPGzaVv8AZ0c6uol/pQws+Lnjq8UmQK88er1qHy2e2UaK76jdSXp7qXyZUR6VjsF2v+p+r2a31KsvjyLqj/dLsivNoD0LxvndN66rjfK0k+2MZckX5xhhP5HgUaVWvVVKhTcpN4UYrLb8Eu0ujavAfUVMV903BQX9HT9cvWbWE/JPzLd25tKw7ZpclltsKb+M/em/OcstrwzgDP8Atbg1ua9YrXCC0lN/Gsszx4U1158JOJcG1uE+1tvtVpaT6xVX29RiST8Ie6uvseG13k7AH4kksJH6AAAAAAAAAAAAAh/FLd0dobXlqaMl09T2KC/E11yx3RXX54XxJgZX4yboe5N4zhRqZo6fNKnjsbT9uXrL490YgQapOdWo6lSTbby23ltvtbfefIAGreDGrjq+G+laxmCnBpfBxqSX6rD9SbFC/R13PT02pq7a1U0ulfS0c/GailOPm4pNf2SL6AAAAAAAAAAAADwb3vPbVizG6XqjCS7YKXNP/COZfoQK88ebFpswtFurV2uyU8U4PyfXL5xQFtnzOcaceeckku1szVeuN269e3HQdFpo/Do4c0seMp5XySIJdr7d71Pmu1zrVuvKVSbkk/BN4XoBqW88SdoWbMdTe6cpL7NHNR5Xw9jKT82iB3nj9o4ezZLLOf4tRJQx+WOc/NFCgCfXnjBvK6Llhr40Ivtjp4KP7pZkvRkJ12v1lxr9PcNXUqy+9Vk5P5tnXAAHLpdNX1moWn0lCU5yeIxgnKTfgl1ssva3BPcN1xWvM46Wn3S9qo/yp4Xq013AVeS3a3Djc+50quh0DhSl2Vq/sQx3rqzJf2pmg9rcMNrbbxUoaHpaq/m6jE5Z8FjljjvSz4kzAqra/A+xW1qtfa8tVNfZ9ymn5J5l6vD7iztFo9LoNMtNodNCnCPZCnFRS9Ec4AAAAAAAAAAAAAAAAAAACNcR789t7M1FxpyxNR5aePvzfLF/lzzflMgl8/SUucoaDSWqL6pznVl+RKMfnzy+RQwAAAcumr1tLqI6jTVHGcJKUZReHGSeU0+9M0bw44uW6+6eOg3DWjR1KWOeWI06vin2Rk/in1Z7O5ZtAG411rKBjqyby3JYoKFqvNaEV2Q5uaC8oSyl8iR0OM29aUOWevpz8ZUoZ/akBqIGW9Txk3vW9y5Qh/ZSh/7RZ4Vy31uu5/8Ad3/UNd0JuCfmoYTA1fdr/Z7NHN2ulGl3KpNRb8k3l+hBLzxv2poXyaBVtQ++nDljnxc8P5JmapScpc0nlvtbPwC2rzx4v2q9m02+jQXfLNWS8m8L9pAr1vLcl9yrpea04vthzcsH+SOI/oeEAAAAAAACabW4X7p3JirS0PQ0n/N1GYJ+SxzS80seJcO1eCu3bRitdpS1dRff9mmvKCfX+ZteCAoHb+2b3uOt0VkttSrjtcViK85PEV6stza/AZLFfdFxz8ei03/M5L0aS8mXXpdNQ0enjp9JQjCEViMIJRil3JLqSOUDybBtqy7codDZbdTpJrDcV7UsdnNJ9cvVnrAAAAAAAAAAAAAAAAAAAAAAAAAAZy+kdUm96Uabl1LSxaXi6tTP+y+RVJbv0kdHOnufT61+7OhyLzhUk3+k0VEAAAAAAAAAAAAAAAD3dt7Pv+5qijZrZOcfjUa5YLvzN9Xp2+AHhHY0Gh1dx1K01v0s6s32Qpxcm/RF57W4D6SjivujXuo/6VDMY+s31v0UfNlr2Wx2qxab6tZ9BTox+PRxw34t9sn4sChdr8Db3cMVr9qI6aH3FidRrPcnyxyvF47i4NrcOtsbYxPQW9TqL+dWxOee9NrEX/akSsAAAAAAAAAAAAAAAAAAAAAAAAAAAAAAAAAV3xx2xU3BtB6nSU81dK3Uil2uGMTS9MS/IZgNxmeOLnC2raa077tzT82neZVaUF10fi2kv5fl7vl2BUYAAAAAAAAPUsm3rzf63RWa21avXhuEXyp+MuyPqyz9scB7jqcVtya+NGPa6VHE5+Tl7sX5cwFOxjKclGKy32JE92twk3Tf8Va2m+rUn9vUZi2vCHvP1wn3mgdsbG25tdc1ptsVP41Z+3UfVj3n7ue5YXgSQCudrcHNsWRKrr6T1dRfGuvYz4U+zHhLmLEp04Uqap0oJJLCSWEl4I+gAAAAAAAAAAAAAAAAAAAAAAAAAAAAAAAAAAAAAAAABAt2cJdsbiqPUwoPT1X1uenwlJ/ig1h9fXlYb7yt7lwDvlKf/Tbtp6i/1FKm/klJfqaFAGZnwR3inhQof+X/AOHZ03AjdVWS6bV6WC+OZzbS8lDr+ZpAAUna/o/6eL5rtfpSX3aFNR/dJv8A2JtZOFOzrQlJWpVpJY5tS+kz5xfs/tJsAPilSp0KapUaajFdiisJeSR9g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data:image/jpeg;base64,/9j/4AAQSkZJRgABAQAAAQABAAD/2wCEAAkGBwgHBhUIBwgUFRUVFx4bFhYSGCAcHhocHRgeHB8iIh8gITQsICAlHSAhJjQtMTU3NDYuGyIzPDYsNyotLiwBCgoKBQUFDgUFDisZExkrKysrKysrKysrKysrKysrKysrKysrKysrKysrKysrKysrKysrKysrKysrKysrKysrK//AABEIAJoBRwMBIgACEQEDEQH/xAAcAAEAAwADAQEAAAAAAAAAAAAABgcIAwQFAgH/xAA+EAACAQMCAgcECAUDBQEAAAAAAQIDBREEBgcSEyExUWFxgSIyQZEIFEJSYoKhoiNDU3KSY7HBJTSTwuEV/8QAFAEBAAAAAAAAAAAAAAAAAAAAAP/EABQRAQAAAAAAAAAAAAAAAAAAAAD/2gAMAwEAAhEDEQA/ALxAAAAAAAAAAAAAAAAAAAAAAAAAAAAAAAAAAAAAAAAAAAAAAAAAAAAAAAAAAAAAAAAAONVqbrugpe0llruTeFnzw8eT7gOQAAAAAAAAAAAAAAAAAAAAAAAAAAAAAAAAAAAAAAAAHFqNRQ0tPpdTWjCPfNpL5s+6dSNWHPB9T7APoAAAAAAAAA8fde47ftayzulzqYjHqjFe9OT7IxXxb/RJt9SYHQ37vHSbPtPT1I9JWqPloUV21JdXd9lZWX4pdrR39q23UW20JXGrz6io+k1E/vVZJZxj7MUlCP4YRKQ4dVddxF4qf/u3jrjp49Io9sYcrxSgu7EnzeLi38TQ4AAAAAAAAAAAAAAAAAAAAAAAAAAAAAAAPEvW7tvWLKut4o02u2DknP8AwWZP5Ae2Cqb1x227o8wtWjrahrseFTg/WXtftIHeuOW59dmFtpUdPH4OMeefzn1ftA0jKSjHmk8JdrZFr1xF2jZsx1l7pOS6uWk+kee5qGceuCgbfZd/8RKnPOpqKtNvPSaibjRXis9T8op+RZm1eBdp0OK+49U9RP8ApwzCmvN+9Lr+PV5Acr4yVLvqvqezdsajUz75+yl3NqPN7Pm4ntaC1b+viVXcN7hooPtoaGEXPD76s+bla/Dkmdtt2itWlWltukhSguyNOKivkvidoDybVty2Wuoq9Gg51UsdNXlKrVw+3+JNtpPuXV4HrAAAAAAAAAAcOr1VDRaWWq1dVQhCLlKUupJJZbfoZT4mb41O9L26scx09NtUKb7vvS/FL9FhdeMuacet9fXNS9q2ur/DptPUSi/emnlQ8ovrf4urq5eumgNF/R0tS0u1KtylD2q9bCffCmsL9zmWwQzg7Qjp+G2kjB9sZSfnKpKX/JMwAAAAAAAAAAAAAAAAAAAAHBrNZpdBQdfXamFOC7ZVJKKXqwOcEEvfFzZ1pzGNxdeS+zpo8/7niP6kDvfH7USzCw2WMe6eok5fsjjH+TAvc6F1vVqs9PpLrcaVFPs6Wajnyy+sy3euJ28LxlVrzOnF/Z0/8NLwzH2mvNsiVWpOtUdSrNyk3luTy2/FgaXvPGzaVv8AZ0c6uol/pQws+Lnjq8UmQK88er1qHy2e2UaK76jdSXp7qXyZUR6VjsF2v+p+r2a31KsvjyLqj/dLsivNoD0LxvndN66rjfK0k+2MZckX5xhhP5HgUaVWvVVKhTcpN4UYrLb8Eu0ujavAfUVMV903BQX9HT9cvWbWE/JPzLd25tKw7ZpclltsKb+M/em/OcstrwzgDP8Atbg1ua9YrXCC0lN/Gsszx4U1158JOJcG1uE+1tvtVpaT6xVX29RiST8Ie6uvseG13k7AH4kksJH6AAAAAAAAAAAAAh/FLd0dobXlqaMl09T2KC/E11yx3RXX54XxJgZX4yboe5N4zhRqZo6fNKnjsbT9uXrL490YgQapOdWo6lSTbby23ltvtbfefIAGreDGrjq+G+laxmCnBpfBxqSX6rD9SbFC/R13PT02pq7a1U0ulfS0c/GailOPm4pNf2SL6AAAAAAAAAAAADwb3vPbVizG6XqjCS7YKXNP/COZfoQK88ebFpswtFurV2uyU8U4PyfXL5xQFtnzOcaceeckku1szVeuN269e3HQdFpo/Do4c0seMp5XySIJdr7d71Pmu1zrVuvKVSbkk/BN4XoBqW88SdoWbMdTe6cpL7NHNR5Xw9jKT82iB3nj9o4ezZLLOf4tRJQx+WOc/NFCgCfXnjBvK6Llhr40Ivtjp4KP7pZkvRkJ12v1lxr9PcNXUqy+9Vk5P5tnXAAHLpdNX1moWn0lCU5yeIxgnKTfgl1ssva3BPcN1xWvM46Wn3S9qo/yp4Xq013AVeS3a3Djc+50quh0DhSl2Vq/sQx3rqzJf2pmg9rcMNrbbxUoaHpaq/m6jE5Z8FjljjvSz4kzAqra/A+xW1qtfa8tVNfZ9ymn5J5l6vD7iztFo9LoNMtNodNCnCPZCnFRS9Ec4AAAAAAAAAAAAAAAAAAACNcR789t7M1FxpyxNR5aePvzfLF/lzzflMgl8/SUucoaDSWqL6pznVl+RKMfnzy+RQwAAAcumr1tLqI6jTVHGcJKUZReHGSeU0+9M0bw44uW6+6eOg3DWjR1KWOeWI06vin2Rk/in1Z7O5ZtAG411rKBjqyby3JYoKFqvNaEV2Q5uaC8oSyl8iR0OM29aUOWevpz8ZUoZ/akBqIGW9Txk3vW9y5Qh/ZSh/7RZ4Vy31uu5/8Ad3/UNd0JuCfmoYTA1fdr/Z7NHN2ulGl3KpNRb8k3l+hBLzxv2poXyaBVtQ++nDljnxc8P5JmapScpc0nlvtbPwC2rzx4v2q9m02+jQXfLNWS8m8L9pAr1vLcl9yrpea04vthzcsH+SOI/oeEAAAAAAACabW4X7p3JirS0PQ0n/N1GYJ+SxzS80seJcO1eCu3bRitdpS1dRff9mmvKCfX+ZteCAoHb+2b3uOt0VkttSrjtcViK85PEV6stza/AZLFfdFxz8ei03/M5L0aS8mXXpdNQ0enjp9JQjCEViMIJRil3JLqSOUDybBtqy7codDZbdTpJrDcV7UsdnNJ9cvVnrAAAAAAAAAAAAAAAAAAAAAAAAAAZy+kdUm96Uabl1LSxaXi6tTP+y+RVJbv0kdHOnufT61+7OhyLzhUk3+k0VEAAAAAAAAAAAAAAAD3dt7Pv+5qijZrZOcfjUa5YLvzN9Xp2+AHhHY0Gh1dx1K01v0s6s32Qpxcm/RF57W4D6SjivujXuo/6VDMY+s31v0UfNlr2Wx2qxab6tZ9BTox+PRxw34t9sn4sChdr8Db3cMVr9qI6aH3FidRrPcnyxyvF47i4NrcOtsbYxPQW9TqL+dWxOee9NrEX/akSsAAAAAAAAAAAAAAAAAAAAAAAAAAAAAAAAAV3xx2xU3BtB6nSU81dK3Uil2uGMTS9MS/IZgNxmeOLnC2raa077tzT82neZVaUF10fi2kv5fl7vl2BUYAAAAAAAAPUsm3rzf63RWa21avXhuEXyp+MuyPqyz9scB7jqcVtya+NGPa6VHE5+Tl7sX5cwFOxjKclGKy32JE92twk3Tf8Va2m+rUn9vUZi2vCHvP1wn3mgdsbG25tdc1ptsVP41Z+3UfVj3n7ue5YXgSQCudrcHNsWRKrr6T1dRfGuvYz4U+zHhLmLEp04Uqap0oJJLCSWEl4I+gAAAAAAAAAAAAAAAAAAAAAAAAAAAAAAAAAAAAAAAABAt2cJdsbiqPUwoPT1X1uenwlJ/ig1h9fXlYb7yt7lwDvlKf/Tbtp6i/1FKm/klJfqaFAGZnwR3inhQof+X/AOHZ03AjdVWS6bV6WC+OZzbS8lDr+ZpAAUna/o/6eL5rtfpSX3aFNR/dJv8A2JtZOFOzrQlJWpVpJY5tS+kz5xfs/tJsAPilSp0KapUaajFdiisJeSR9g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200" name="Picture 8" descr="http://oeilsj.files.wordpress.com/2011/02/nike_swoos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18761"/>
            <a:ext cx="3200400" cy="15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dubsism.files.wordpress.com/2012/01/detroit-lions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7" y="4114800"/>
            <a:ext cx="3351589" cy="2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michiganjournal.org/wp-content/uploads/2011/10/Detroit-Tig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779452"/>
            <a:ext cx="2514600" cy="28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theivycoach.com/wp-content/uploads/2009/10/Weighted-Unweighted-GPA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77334"/>
            <a:ext cx="2077819" cy="20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encrypted-tbn3.gstatic.com/images?q=tbn:ANd9GcTaT7z2TyQtZbEaRGL9UqCNd1MeuTczEXOvAY0ESqCwmxnGS4SiasAQsE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94" y="19716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6" y="-4240"/>
            <a:ext cx="5333283" cy="11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rs. Wagner\AppData\Local\Microsoft\Windows\Temporary Internet Files\Content.IE5\8152FJP7\MC9000592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55904"/>
            <a:ext cx="2286000" cy="30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rs. Wagner\AppData\Local\Microsoft\Windows\Temporary Internet Files\Content.IE5\0X2RCA1E\MC900444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243165"/>
            <a:ext cx="2057401" cy="26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Mrs. Wagner\AppData\Local\Microsoft\Windows\Temporary Internet Files\Content.IE5\O7AX3906\MC9001493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72116"/>
            <a:ext cx="4267199" cy="24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Mrs. Wagner\AppData\Local\Microsoft\Windows\Temporary Internet Files\Content.IE5\8152FJP7\MC90001588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0742"/>
            <a:ext cx="3125419" cy="25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Mrs. Wagner\AppData\Local\Microsoft\Windows\Temporary Internet Files\Content.IE5\8152FJP7\MC9003324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1" y="3429000"/>
            <a:ext cx="2626158" cy="31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rs. Wagner\AppData\Local\Microsoft\Windows\Temporary Internet Files\Content.IE5\8152FJP7\MC9000010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21877" cy="48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84014"/>
            <a:ext cx="9085006" cy="11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rs. Wagner\AppData\Local\Microsoft\Windows\Temporary Internet Files\Content.IE5\8152FJP7\MC9000010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3839"/>
            <a:ext cx="8839200" cy="46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01000" y="1049953"/>
            <a:ext cx="99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</a:p>
          <a:p>
            <a:pPr algn="ctr"/>
            <a:r>
              <a:rPr lang="en-US" sz="2400" b="1" dirty="0" smtClean="0"/>
              <a:t>2</a:t>
            </a:r>
          </a:p>
          <a:p>
            <a:pPr algn="ctr"/>
            <a:r>
              <a:rPr lang="en-US" sz="2400" b="1" dirty="0" smtClean="0"/>
              <a:t>3</a:t>
            </a:r>
          </a:p>
          <a:p>
            <a:pPr algn="ctr"/>
            <a:r>
              <a:rPr lang="en-US" sz="2400" b="1" dirty="0" smtClean="0"/>
              <a:t>4</a:t>
            </a:r>
          </a:p>
          <a:p>
            <a:pPr algn="ctr"/>
            <a:r>
              <a:rPr lang="en-US" sz="2400" b="1" dirty="0" smtClean="0"/>
              <a:t>5</a:t>
            </a:r>
          </a:p>
          <a:p>
            <a:pPr algn="ctr"/>
            <a:r>
              <a:rPr lang="en-US" sz="2400" b="1" dirty="0" smtClean="0"/>
              <a:t>6</a:t>
            </a:r>
          </a:p>
          <a:p>
            <a:pPr algn="ctr"/>
            <a:r>
              <a:rPr lang="en-US" sz="2400" b="1" dirty="0" smtClean="0"/>
              <a:t>7</a:t>
            </a:r>
          </a:p>
          <a:p>
            <a:pPr algn="ctr"/>
            <a:r>
              <a:rPr lang="en-US" sz="2400" b="1" dirty="0" smtClean="0"/>
              <a:t>8</a:t>
            </a:r>
          </a:p>
          <a:p>
            <a:pPr algn="ctr"/>
            <a:r>
              <a:rPr lang="en-US" sz="2400" b="1" dirty="0" smtClean="0"/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4267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</a:p>
          <a:p>
            <a:pPr algn="ctr"/>
            <a:r>
              <a:rPr lang="en-US" sz="2400" b="1" dirty="0" smtClean="0"/>
              <a:t>11</a:t>
            </a:r>
          </a:p>
          <a:p>
            <a:pPr algn="ctr"/>
            <a:r>
              <a:rPr lang="en-US" sz="2400" b="1" dirty="0" smtClean="0"/>
              <a:t>12</a:t>
            </a:r>
          </a:p>
          <a:p>
            <a:pPr algn="ctr"/>
            <a:r>
              <a:rPr lang="en-US" sz="2400" b="1" dirty="0" smtClean="0"/>
              <a:t>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849572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13 stripes stand for the original 13 colonies.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50 stars stand for the 50 states. </a:t>
            </a:r>
            <a:endParaRPr lang="en-US" sz="2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65" y="66324"/>
            <a:ext cx="6700078" cy="98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rs. Wagner\AppData\Local\Microsoft\Windows\Temporary Internet Files\Content.IE5\5LR8ANAQ\MC9003825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9710" y="20574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Stars and Stripes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Old Glory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Star Spangled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Red, White, &amp; Blue</a:t>
            </a:r>
            <a:endParaRPr lang="en-US" sz="2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52400"/>
            <a:ext cx="6361562" cy="113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3/3b/American_Bald_Ea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22" y="1209368"/>
            <a:ext cx="929184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239000" cy="105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rs. Wagner\AppData\Local\Microsoft\Windows\Temporary Internet Files\Content.IE5\O7AX3906\MC9000884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581"/>
            <a:ext cx="1773022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199614"/>
            <a:ext cx="90882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Eagle is a good symbol for America!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Eagles live a long 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Eagles are strong.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Eagles look majestic.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Eagles live in America.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Eagles fly high.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Eagles are free.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51395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Did you know the Eagle is on the back of the quarter?</a:t>
            </a:r>
            <a:endParaRPr lang="en-US" sz="3200" dirty="0"/>
          </a:p>
        </p:txBody>
      </p:sp>
      <p:pic>
        <p:nvPicPr>
          <p:cNvPr id="12292" name="Picture 4" descr="http://www.usmint.gov/historianscorner/images/georgewashquar_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87" y="4267200"/>
            <a:ext cx="1903177" cy="19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0.gstatic.com/images?q=tbn:ANd9GcQdjVkuDQP-Uifyv970v5ZGxh7f7Kb_QiBQAimxY7IYjimFtLEI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82" y="4237703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" y="47470"/>
            <a:ext cx="7103806" cy="12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le:Liberty Bell 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044677"/>
            <a:ext cx="48196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6871"/>
            <a:ext cx="7696200" cy="10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258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Wagner</dc:creator>
  <cp:lastModifiedBy>Mrs. Wagner</cp:lastModifiedBy>
  <cp:revision>44</cp:revision>
  <dcterms:created xsi:type="dcterms:W3CDTF">2014-03-01T08:30:58Z</dcterms:created>
  <dcterms:modified xsi:type="dcterms:W3CDTF">2014-03-01T20:48:23Z</dcterms:modified>
</cp:coreProperties>
</file>