
<file path=[Content_Types].xml><?xml version="1.0" encoding="utf-8"?>
<Types xmlns="http://schemas.openxmlformats.org/package/2006/content-types"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5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86" autoAdjust="0"/>
  </p:normalViewPr>
  <p:slideViewPr>
    <p:cSldViewPr>
      <p:cViewPr varScale="1">
        <p:scale>
          <a:sx n="58" d="100"/>
          <a:sy n="58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1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53175-3DC2-49CA-A289-40CFCD7C030B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209C5-DE44-4B40-87E5-96E7FF147A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49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Right click on the</a:t>
            </a:r>
            <a:r>
              <a:rPr lang="en-US" baseline="0" dirty="0" smtClean="0"/>
              <a:t> background and select “Format Background” then select a color/pattern for the background of your presentation.  Find a picture from the Internet and copy &amp; paste it somewhere on your title slide.  Resize the picture to make it fit.</a:t>
            </a:r>
          </a:p>
          <a:p>
            <a:r>
              <a:rPr lang="en-US" baseline="0" dirty="0" smtClean="0"/>
              <a:t>To copy an image: right click on the image and select “Copy Image” – or press “Ctrl &amp; C”</a:t>
            </a:r>
          </a:p>
          <a:p>
            <a:r>
              <a:rPr lang="en-US" baseline="0" dirty="0" smtClean="0"/>
              <a:t>To paste a copy of the image: right click on the slide and select “Paste” – or press “Ctrl &amp; V”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209C5-DE44-4B40-87E5-96E7FF147AF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Finish</a:t>
            </a:r>
            <a:r>
              <a:rPr lang="en-US" baseline="0" dirty="0" smtClean="0"/>
              <a:t> the next line of the poem and add appropriate images by copying and pasting from the Internet.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209C5-DE44-4B40-87E5-96E7FF147AF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Finish</a:t>
            </a:r>
            <a:r>
              <a:rPr lang="en-US" baseline="0" dirty="0" smtClean="0"/>
              <a:t> the next line of the poem and add appropriate images by copying and pasting from the Internet.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209C5-DE44-4B40-87E5-96E7FF147AF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Finish</a:t>
            </a:r>
            <a:r>
              <a:rPr lang="en-US" baseline="0" dirty="0" smtClean="0"/>
              <a:t> the next line of the poem and add appropriate images by copying and pasting from the Internet.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209C5-DE44-4B40-87E5-96E7FF147AF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type the</a:t>
            </a:r>
            <a:r>
              <a:rPr lang="en-US" baseline="0" dirty="0" smtClean="0"/>
              <a:t> entire poem onto the final slide.</a:t>
            </a:r>
          </a:p>
          <a:p>
            <a:r>
              <a:rPr lang="en-US" baseline="0" dirty="0" smtClean="0"/>
              <a:t>Copy &amp; paste an appropriate image from </a:t>
            </a:r>
            <a:r>
              <a:rPr lang="en-US" baseline="0" smtClean="0"/>
              <a:t>the Internet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209C5-DE44-4B40-87E5-96E7FF147AF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Finish</a:t>
            </a:r>
            <a:r>
              <a:rPr lang="en-US" baseline="0" dirty="0" smtClean="0"/>
              <a:t> the first line of the poem and add appropriate images by cutting and pasting from the Internet.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209C5-DE44-4B40-87E5-96E7FF147AF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Finish</a:t>
            </a:r>
            <a:r>
              <a:rPr lang="en-US" baseline="0" dirty="0" smtClean="0"/>
              <a:t> the next line of the poem and add appropriate images by copying and pasting from the Internet.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209C5-DE44-4B40-87E5-96E7FF147AF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Finish</a:t>
            </a:r>
            <a:r>
              <a:rPr lang="en-US" baseline="0" dirty="0" smtClean="0"/>
              <a:t> the next line of the poem and add appropriate images by copying and pasting from the Internet.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209C5-DE44-4B40-87E5-96E7FF147AF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Finish</a:t>
            </a:r>
            <a:r>
              <a:rPr lang="en-US" baseline="0" dirty="0" smtClean="0"/>
              <a:t> the next line of the poem and add appropriate images by copying and pasting from the Internet.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209C5-DE44-4B40-87E5-96E7FF147AF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Finish</a:t>
            </a:r>
            <a:r>
              <a:rPr lang="en-US" baseline="0" dirty="0" smtClean="0"/>
              <a:t> the next line of the poem and add appropriate images by copying and pasting from the Internet.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209C5-DE44-4B40-87E5-96E7FF147AF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Finish</a:t>
            </a:r>
            <a:r>
              <a:rPr lang="en-US" baseline="0" dirty="0" smtClean="0"/>
              <a:t> the next line of the poem and add appropriate images by copying and pasting from the Internet.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209C5-DE44-4B40-87E5-96E7FF147AF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Finish</a:t>
            </a:r>
            <a:r>
              <a:rPr lang="en-US" baseline="0" dirty="0" smtClean="0"/>
              <a:t> the next line of the poem and add appropriate images by copying and pasting from the Internet.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209C5-DE44-4B40-87E5-96E7FF147AF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Finish</a:t>
            </a:r>
            <a:r>
              <a:rPr lang="en-US" baseline="0" dirty="0" smtClean="0"/>
              <a:t> the next line of the poem and add appropriate images by copying and pasting from the Internet.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0209C5-DE44-4B40-87E5-96E7FF147AF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A77A-A889-48B1-9BFF-508BB8132C8E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0C02-A9D9-43B1-86C0-1D31D608E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A77A-A889-48B1-9BFF-508BB8132C8E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0C02-A9D9-43B1-86C0-1D31D608E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A77A-A889-48B1-9BFF-508BB8132C8E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0C02-A9D9-43B1-86C0-1D31D608E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A77A-A889-48B1-9BFF-508BB8132C8E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0C02-A9D9-43B1-86C0-1D31D608E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A77A-A889-48B1-9BFF-508BB8132C8E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0C02-A9D9-43B1-86C0-1D31D608E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A77A-A889-48B1-9BFF-508BB8132C8E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0C02-A9D9-43B1-86C0-1D31D608E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A77A-A889-48B1-9BFF-508BB8132C8E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0C02-A9D9-43B1-86C0-1D31D608E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A77A-A889-48B1-9BFF-508BB8132C8E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0C02-A9D9-43B1-86C0-1D31D608E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A77A-A889-48B1-9BFF-508BB8132C8E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0C02-A9D9-43B1-86C0-1D31D608E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A77A-A889-48B1-9BFF-508BB8132C8E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0C02-A9D9-43B1-86C0-1D31D608E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A77A-A889-48B1-9BFF-508BB8132C8E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50C02-A9D9-43B1-86C0-1D31D608E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A77A-A889-48B1-9BFF-508BB8132C8E}" type="datetimeFigureOut">
              <a:rPr lang="en-US" smtClean="0"/>
              <a:t>10/27/2013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50C02-A9D9-43B1-86C0-1D31D608EF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control" Target="../activeX/activeX12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2" Type="http://schemas.openxmlformats.org/officeDocument/2006/relationships/control" Target="../activeX/activeX1.xml"/><Relationship Id="rId16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5" Type="http://schemas.openxmlformats.org/officeDocument/2006/relationships/control" Target="../activeX/activeX4.xml"/><Relationship Id="rId15" Type="http://schemas.openxmlformats.org/officeDocument/2006/relationships/image" Target="../media/image3.wmf"/><Relationship Id="rId10" Type="http://schemas.openxmlformats.org/officeDocument/2006/relationships/control" Target="../activeX/activeX9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Name of Famous Person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Your Name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known for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57400" y="19050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Type Poem in this box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0" y="2476341"/>
          <a:ext cx="6096000" cy="277368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Method: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r>
                        <a:rPr lang="en-US" sz="1400" dirty="0">
                          <a:latin typeface="Times New Roman"/>
                        </a:rPr>
                        <a:t>Born in </a:t>
                      </a:r>
                      <a:r>
                        <a:rPr lang="en-US" sz="1400" dirty="0"/>
                        <a:t/>
                      </a:r>
                      <a:br>
                        <a:rPr lang="en-US" sz="1400" dirty="0"/>
                      </a:br>
                      <a:r>
                        <a:rPr lang="en-US" sz="1400" dirty="0">
                          <a:latin typeface="Times New Roman"/>
                        </a:rPr>
                        <a:t>Child of </a:t>
                      </a:r>
                      <a:br>
                        <a:rPr lang="en-US" sz="1400" dirty="0">
                          <a:latin typeface="Times New Roman"/>
                        </a:rPr>
                      </a:br>
                      <a:r>
                        <a:rPr lang="en-US" sz="1400" dirty="0">
                          <a:latin typeface="Times New Roman"/>
                        </a:rPr>
                        <a:t>Lived</a:t>
                      </a:r>
                      <a:r>
                        <a:rPr lang="en-US" sz="1400" dirty="0"/>
                        <a:t> in </a:t>
                      </a:r>
                      <a:br>
                        <a:rPr lang="en-US" sz="1400" dirty="0"/>
                      </a:br>
                      <a:r>
                        <a:rPr lang="en-US" sz="1400" dirty="0">
                          <a:latin typeface="Times New Roman"/>
                        </a:rPr>
                        <a:t>Studied </a:t>
                      </a:r>
                      <a:r>
                        <a:rPr lang="en-US" sz="1400" dirty="0"/>
                        <a:t/>
                      </a:r>
                      <a:br>
                        <a:rPr lang="en-US" sz="1400" dirty="0"/>
                      </a:br>
                      <a:r>
                        <a:rPr lang="en-US" sz="1400" dirty="0">
                          <a:latin typeface="Times New Roman"/>
                        </a:rPr>
                        <a:t>Overcame </a:t>
                      </a:r>
                      <a:r>
                        <a:rPr lang="en-US" sz="1400" dirty="0"/>
                        <a:t/>
                      </a:r>
                      <a:br>
                        <a:rPr lang="en-US" sz="1400" dirty="0"/>
                      </a:br>
                      <a:r>
                        <a:rPr lang="en-US" sz="1400" dirty="0">
                          <a:latin typeface="Times New Roman"/>
                        </a:rPr>
                        <a:t>Worked as </a:t>
                      </a:r>
                      <a:r>
                        <a:rPr lang="en-US" sz="1400" dirty="0"/>
                        <a:t/>
                      </a:r>
                      <a:br>
                        <a:rPr lang="en-US" sz="1400" dirty="0"/>
                      </a:br>
                      <a:r>
                        <a:rPr lang="en-US" sz="1400" dirty="0">
                          <a:latin typeface="Times New Roman"/>
                        </a:rPr>
                        <a:t>Challenged by</a:t>
                      </a:r>
                      <a:r>
                        <a:rPr lang="en-US" sz="1400" dirty="0"/>
                        <a:t> </a:t>
                      </a:r>
                      <a:br>
                        <a:rPr lang="en-US" sz="1400" dirty="0"/>
                      </a:br>
                      <a:r>
                        <a:rPr lang="en-US" sz="1400" dirty="0">
                          <a:latin typeface="Times New Roman"/>
                        </a:rPr>
                        <a:t>Personal traits</a:t>
                      </a:r>
                      <a:r>
                        <a:rPr lang="en-US" sz="1400" dirty="0"/>
                        <a:t> 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Always </a:t>
                      </a:r>
                      <a:br>
                        <a:rPr lang="en-US" sz="1400" dirty="0"/>
                      </a:br>
                      <a:r>
                        <a:rPr lang="en-US" sz="1400" dirty="0">
                          <a:latin typeface="Times New Roman"/>
                        </a:rPr>
                        <a:t>Never </a:t>
                      </a:r>
                      <a:r>
                        <a:rPr lang="en-US" sz="1400" dirty="0"/>
                        <a:t/>
                      </a:r>
                      <a:br>
                        <a:rPr lang="en-US" sz="1400" dirty="0"/>
                      </a:br>
                      <a:r>
                        <a:rPr lang="en-US" sz="1400" dirty="0"/>
                        <a:t>Best known for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controls>
      <mc:AlternateContent xmlns:mc="http://schemas.openxmlformats.org/markup-compatibility/2006">
        <mc:Choice xmlns:v="urn:schemas-microsoft-com:vml" Requires="v">
          <p:control spid="1025" name="DefaultOcx" r:id="rId2" imgW="2057400" imgH="228600"/>
        </mc:Choice>
        <mc:Fallback>
          <p:control name="DefaultOcx" r:id="rId2" imgW="2057400" imgH="22860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2058988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6" name="HTMLText1" r:id="rId3" imgW="1676520" imgH="228600"/>
        </mc:Choice>
        <mc:Fallback>
          <p:control name="HTMLText1" r:id="rId3" imgW="1676520" imgH="228600">
            <p:pic>
              <p:nvPicPr>
                <p:cNvPr id="0" name="HTMLText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676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7" name="HTMLText2" r:id="rId4" imgW="1676520" imgH="228600"/>
        </mc:Choice>
        <mc:Fallback>
          <p:control name="HTMLText2" r:id="rId4" imgW="1676520" imgH="228600">
            <p:pic>
              <p:nvPicPr>
                <p:cNvPr id="0" name="HTMLText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676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8" name="HTMLText3" r:id="rId5" imgW="1676520" imgH="228600"/>
        </mc:Choice>
        <mc:Fallback>
          <p:control name="HTMLText3" r:id="rId5" imgW="1676520" imgH="228600">
            <p:pic>
              <p:nvPicPr>
                <p:cNvPr id="0" name="HTMLText3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676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29" name="HTMLText4" r:id="rId6" imgW="1676520" imgH="228600"/>
        </mc:Choice>
        <mc:Fallback>
          <p:control name="HTMLText4" r:id="rId6" imgW="1676520" imgH="228600">
            <p:pic>
              <p:nvPicPr>
                <p:cNvPr id="0" name="HTMLText4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676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0" name="HTMLText5" r:id="rId7" imgW="1676520" imgH="228600"/>
        </mc:Choice>
        <mc:Fallback>
          <p:control name="HTMLText5" r:id="rId7" imgW="1676520" imgH="228600">
            <p:pic>
              <p:nvPicPr>
                <p:cNvPr id="0" name="HTMLText5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676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1" name="HTMLText6" r:id="rId8" imgW="1676520" imgH="228600"/>
        </mc:Choice>
        <mc:Fallback>
          <p:control name="HTMLText6" r:id="rId8" imgW="1676520" imgH="228600">
            <p:pic>
              <p:nvPicPr>
                <p:cNvPr id="0" name="HTMLText6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676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2" name="HTMLText7" r:id="rId9" imgW="1676520" imgH="228600"/>
        </mc:Choice>
        <mc:Fallback>
          <p:control name="HTMLText7" r:id="rId9" imgW="1676520" imgH="228600">
            <p:pic>
              <p:nvPicPr>
                <p:cNvPr id="0" name="HTMLText7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676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3" name="HTMLText8" r:id="rId10" imgW="1676520" imgH="228600"/>
        </mc:Choice>
        <mc:Fallback>
          <p:control name="HTMLText8" r:id="rId10" imgW="1676520" imgH="228600">
            <p:pic>
              <p:nvPicPr>
                <p:cNvPr id="0" name="HTMLText8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676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4" name="HTMLText9" r:id="rId11" imgW="1676520" imgH="228600"/>
        </mc:Choice>
        <mc:Fallback>
          <p:control name="HTMLText9" r:id="rId11" imgW="1676520" imgH="228600">
            <p:pic>
              <p:nvPicPr>
                <p:cNvPr id="0" name="HTMLText9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676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5" name="HTMLText10" r:id="rId12" imgW="1676520" imgH="228600"/>
        </mc:Choice>
        <mc:Fallback>
          <p:control name="HTMLText10" r:id="rId12" imgW="1676520" imgH="228600">
            <p:pic>
              <p:nvPicPr>
                <p:cNvPr id="0" name="HTMLText10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676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1036" name="HTMLText11" r:id="rId13" imgW="1676520" imgH="228600"/>
        </mc:Choice>
        <mc:Fallback>
          <p:control name="HTMLText11" r:id="rId13" imgW="1676520" imgH="228600">
            <p:pic>
              <p:nvPicPr>
                <p:cNvPr id="0" name="HTMLText1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676400" cy="228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Born in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of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Lived in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Studied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Overcame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Worked as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Challenged By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Traits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372</Words>
  <Application>Microsoft Office PowerPoint</Application>
  <PresentationFormat>On-screen Show (4:3)</PresentationFormat>
  <Paragraphs>45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Name of Famous Person</vt:lpstr>
      <vt:lpstr>Born in</vt:lpstr>
      <vt:lpstr>Child of</vt:lpstr>
      <vt:lpstr>Lived in</vt:lpstr>
      <vt:lpstr>Studied</vt:lpstr>
      <vt:lpstr>Overcame</vt:lpstr>
      <vt:lpstr>Worked as</vt:lpstr>
      <vt:lpstr>Challenged By</vt:lpstr>
      <vt:lpstr>Personal Traits</vt:lpstr>
      <vt:lpstr>Always</vt:lpstr>
      <vt:lpstr>Never</vt:lpstr>
      <vt:lpstr>Best known for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Famous Person</dc:title>
  <dc:creator>Joseph</dc:creator>
  <cp:lastModifiedBy>Michelle Wagner</cp:lastModifiedBy>
  <cp:revision>4</cp:revision>
  <dcterms:created xsi:type="dcterms:W3CDTF">2012-07-16T13:00:41Z</dcterms:created>
  <dcterms:modified xsi:type="dcterms:W3CDTF">2013-10-28T02:17:15Z</dcterms:modified>
</cp:coreProperties>
</file>