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5D5B9-2282-46BE-B1E4-CC03D94020BD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B3857-792A-4456-8E83-A849F924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5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3857-792A-4456-8E83-A849F924FC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E6D892-7B7F-4F31-89DE-6BB6922F42FF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21857F-2D96-46E4-BC56-731B1806CD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6z-oBkgJ4Ow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Coming  of Age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419600"/>
            <a:ext cx="3309803" cy="1260629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/>
              <a:t>	</a:t>
            </a:r>
            <a:r>
              <a:rPr lang="en-US" dirty="0" smtClean="0"/>
              <a:t>			Unit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s. Wagner\AppData\Local\Microsoft\Windows\Temporary Internet Files\Content.IE5\P02D0TAH\MC9004343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6324600" cy="612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10668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can literature help us understand what it means to grow up?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0"/>
            <a:ext cx="365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Essential Question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0"/>
            <a:ext cx="365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 General…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8286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Coming of Age stories have a young </a:t>
            </a:r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</a:rPr>
              <a:t>protagonist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4800600"/>
            <a:ext cx="7620000" cy="0"/>
          </a:xfrm>
          <a:prstGeom prst="line">
            <a:avLst/>
          </a:prstGeom>
          <a:ln w="60325" cap="rnd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49530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Beginning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924800" y="4964668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2502" y="3581400"/>
            <a:ext cx="2086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Protagonist is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mmature and/or youthful.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799" y="3581400"/>
            <a:ext cx="2086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Protagonist grows up at the end of the story.</a:t>
            </a:r>
            <a:endParaRPr lang="en-US" dirty="0"/>
          </a:p>
        </p:txBody>
      </p:sp>
      <p:pic>
        <p:nvPicPr>
          <p:cNvPr id="1026" name="Picture 2" descr="C:\Users\Mrs. Wagner\AppData\Local\Microsoft\Windows\Temporary Internet Files\Content.IE5\38JK9H5E\MC9004315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038" y="4124181"/>
            <a:ext cx="1479923" cy="147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19399" y="5591814"/>
            <a:ext cx="3581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Protagonist is faced with a difficult situation, obstacle, or choice.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297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protagonist makes a decision, usually a symbolic one, that</a:t>
            </a:r>
          </a:p>
          <a:p>
            <a:pPr algn="ctr"/>
            <a:r>
              <a:rPr lang="en-US" sz="3200" dirty="0"/>
              <a:t>s</a:t>
            </a:r>
            <a:r>
              <a:rPr lang="en-US" sz="3200" dirty="0" smtClean="0"/>
              <a:t>hapes  his/her character.</a:t>
            </a:r>
            <a:endParaRPr lang="en-US" sz="3200" dirty="0"/>
          </a:p>
        </p:txBody>
      </p:sp>
      <p:pic>
        <p:nvPicPr>
          <p:cNvPr id="2050" name="Picture 2" descr="C:\Users\Mrs. Wagner\AppData\Local\Microsoft\Windows\Temporary Internet Files\Content.IE5\DO40ZVOX\MC9000549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-24581"/>
            <a:ext cx="5486400" cy="685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1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52600"/>
            <a:ext cx="82296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The character always 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grows up </a:t>
            </a:r>
          </a:p>
          <a:p>
            <a:pPr algn="ctr"/>
            <a:r>
              <a:rPr lang="en-US" sz="6000" dirty="0" smtClean="0"/>
              <a:t>in the end.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0"/>
            <a:ext cx="365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Spoiler Alert!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2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0"/>
            <a:ext cx="365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Circle of Life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http://upload.wikimedia.org/wikipedia/en/e/e5/LoveYouFore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752850" cy="3743325"/>
          </a:xfrm>
          <a:prstGeom prst="rect">
            <a:avLst/>
          </a:prstGeom>
          <a:noFill/>
          <a:ln w="476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14400"/>
            <a:ext cx="2438400" cy="2438400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0606"/>
            <a:ext cx="2438400" cy="2417794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4825" y="6172200"/>
            <a:ext cx="5438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www.youtube.com/watch?v=6z-oBkgJ4Ow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88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1999</TotalTime>
  <Words>96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Coming  of Age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Wagner</dc:creator>
  <cp:lastModifiedBy>Mrs. Wagner</cp:lastModifiedBy>
  <cp:revision>29</cp:revision>
  <dcterms:created xsi:type="dcterms:W3CDTF">2014-04-05T17:16:43Z</dcterms:created>
  <dcterms:modified xsi:type="dcterms:W3CDTF">2014-04-07T02:38:50Z</dcterms:modified>
</cp:coreProperties>
</file>