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656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308B-B622-44AD-91E9-A4A6F88B7972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D04E-DB49-4C7F-B02F-21DA105FB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19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308B-B622-44AD-91E9-A4A6F88B7972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D04E-DB49-4C7F-B02F-21DA105FB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9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308B-B622-44AD-91E9-A4A6F88B7972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D04E-DB49-4C7F-B02F-21DA105FB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354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308B-B622-44AD-91E9-A4A6F88B7972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D04E-DB49-4C7F-B02F-21DA105FB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551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308B-B622-44AD-91E9-A4A6F88B7972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D04E-DB49-4C7F-B02F-21DA105FB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361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308B-B622-44AD-91E9-A4A6F88B7972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D04E-DB49-4C7F-B02F-21DA105FB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24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308B-B622-44AD-91E9-A4A6F88B7972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D04E-DB49-4C7F-B02F-21DA105FB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106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308B-B622-44AD-91E9-A4A6F88B7972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D04E-DB49-4C7F-B02F-21DA105FB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353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308B-B622-44AD-91E9-A4A6F88B7972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D04E-DB49-4C7F-B02F-21DA105FB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85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308B-B622-44AD-91E9-A4A6F88B7972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D04E-DB49-4C7F-B02F-21DA105FB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959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308B-B622-44AD-91E9-A4A6F88B7972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D04E-DB49-4C7F-B02F-21DA105FB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323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3308B-B622-44AD-91E9-A4A6F88B7972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DD04E-DB49-4C7F-B02F-21DA105FB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16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334790"/>
              </p:ext>
            </p:extLst>
          </p:nvPr>
        </p:nvGraphicFramePr>
        <p:xfrm>
          <a:off x="152400" y="1006732"/>
          <a:ext cx="6477000" cy="7542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9000"/>
                <a:gridCol w="2159000"/>
                <a:gridCol w="2159000"/>
              </a:tblGrid>
              <a:tr h="5934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Collective Nouns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Adjectives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Adverbs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5184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" name="Picture 2" descr="C:\Users\Mrs. Wagner\AppData\Local\Microsoft\Windows\Temporary Internet Files\Content.IE5\CCFQPPZH\MC90012382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125"/>
            <a:ext cx="6858000" cy="9039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381000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Pineapple Delight" panose="02000000000000000000" pitchFamily="2" charset="0"/>
              </a:rPr>
              <a:t>Parts of Speech</a:t>
            </a:r>
            <a:endParaRPr lang="en-US" sz="3200" dirty="0">
              <a:latin typeface="Pineapple Delight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0" y="251936"/>
            <a:ext cx="2819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Directions</a:t>
            </a:r>
            <a:r>
              <a:rPr lang="en-US" sz="1400" dirty="0" smtClean="0"/>
              <a:t>: Make a list of the adjectives, adverbs, &amp; collective </a:t>
            </a:r>
            <a:r>
              <a:rPr lang="en-US" sz="1400" dirty="0" smtClean="0"/>
              <a:t>    nouns </a:t>
            </a:r>
            <a:r>
              <a:rPr lang="en-US" sz="1400" dirty="0" smtClean="0"/>
              <a:t>from the unit.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63180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25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Mrs. Wagner</dc:creator>
  <cp:lastModifiedBy>Mrs. Wagner</cp:lastModifiedBy>
  <cp:revision>2</cp:revision>
  <dcterms:created xsi:type="dcterms:W3CDTF">2014-05-14T13:46:34Z</dcterms:created>
  <dcterms:modified xsi:type="dcterms:W3CDTF">2014-05-14T14:40:12Z</dcterms:modified>
</cp:coreProperties>
</file>