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3073" autoAdjust="0"/>
  </p:normalViewPr>
  <p:slideViewPr>
    <p:cSldViewPr>
      <p:cViewPr varScale="1">
        <p:scale>
          <a:sx n="65" d="100"/>
          <a:sy n="65" d="100"/>
        </p:scale>
        <p:origin x="-78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C1204-1A0D-4064-B48D-5A37B06FE67C}" type="datetimeFigureOut">
              <a:rPr lang="en-US" smtClean="0"/>
              <a:t>11/6/2015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740B5-532E-46F8-A8B4-174D2BCAD7D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04496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C1204-1A0D-4064-B48D-5A37B06FE67C}" type="datetimeFigureOut">
              <a:rPr lang="en-US" smtClean="0"/>
              <a:t>11/6/2015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740B5-532E-46F8-A8B4-174D2BCAD7D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71867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C1204-1A0D-4064-B48D-5A37B06FE67C}" type="datetimeFigureOut">
              <a:rPr lang="en-US" smtClean="0"/>
              <a:t>11/6/2015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740B5-532E-46F8-A8B4-174D2BCAD7D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54694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C1204-1A0D-4064-B48D-5A37B06FE67C}" type="datetimeFigureOut">
              <a:rPr lang="en-US" smtClean="0"/>
              <a:t>11/6/2015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740B5-532E-46F8-A8B4-174D2BCAD7D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128314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C1204-1A0D-4064-B48D-5A37B06FE67C}" type="datetimeFigureOut">
              <a:rPr lang="en-US" smtClean="0"/>
              <a:t>11/6/2015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740B5-532E-46F8-A8B4-174D2BCAD7D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87317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C1204-1A0D-4064-B48D-5A37B06FE67C}" type="datetimeFigureOut">
              <a:rPr lang="en-US" smtClean="0"/>
              <a:t>11/6/2015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740B5-532E-46F8-A8B4-174D2BCAD7D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19752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C1204-1A0D-4064-B48D-5A37B06FE67C}" type="datetimeFigureOut">
              <a:rPr lang="en-US" smtClean="0"/>
              <a:t>11/6/2015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740B5-532E-46F8-A8B4-174D2BCAD7D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04262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C1204-1A0D-4064-B48D-5A37B06FE67C}" type="datetimeFigureOut">
              <a:rPr lang="en-US" smtClean="0"/>
              <a:t>11/6/2015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740B5-532E-46F8-A8B4-174D2BCAD7D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94504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C1204-1A0D-4064-B48D-5A37B06FE67C}" type="datetimeFigureOut">
              <a:rPr lang="en-US" smtClean="0"/>
              <a:t>11/6/2015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740B5-532E-46F8-A8B4-174D2BCAD7D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50518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C1204-1A0D-4064-B48D-5A37B06FE67C}" type="datetimeFigureOut">
              <a:rPr lang="en-US" smtClean="0"/>
              <a:t>11/6/2015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740B5-532E-46F8-A8B4-174D2BCAD7D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66977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C1204-1A0D-4064-B48D-5A37B06FE67C}" type="datetimeFigureOut">
              <a:rPr lang="en-US" smtClean="0"/>
              <a:t>11/6/2015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4740B5-532E-46F8-A8B4-174D2BCAD7D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90440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000000"/>
            </a:gs>
            <a:gs pos="20000">
              <a:srgbClr val="000040"/>
            </a:gs>
            <a:gs pos="50000">
              <a:srgbClr val="400040"/>
            </a:gs>
            <a:gs pos="75000">
              <a:srgbClr val="8F0040"/>
            </a:gs>
            <a:gs pos="89999">
              <a:srgbClr val="F27300"/>
            </a:gs>
            <a:gs pos="100000">
              <a:srgbClr val="FFBF00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BC1204-1A0D-4064-B48D-5A37B06FE67C}" type="datetimeFigureOut">
              <a:rPr lang="en-US" smtClean="0"/>
              <a:t>11/6/2015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4740B5-532E-46F8-A8B4-174D2BCAD7D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52034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2339975"/>
            <a:ext cx="7772400" cy="1470025"/>
          </a:xfrm>
        </p:spPr>
        <p:txBody>
          <a:bodyPr>
            <a:noAutofit/>
          </a:bodyPr>
          <a:lstStyle/>
          <a:p>
            <a:r>
              <a:rPr lang="en-US" sz="9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Perseverance</a:t>
            </a:r>
            <a:endParaRPr lang="en-US" sz="9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2400" y="152400"/>
            <a:ext cx="1828800" cy="1138773"/>
          </a:xfrm>
          <a:prstGeom prst="rect">
            <a:avLst/>
          </a:prstGeom>
          <a:solidFill>
            <a:srgbClr val="00B050"/>
          </a:solidFill>
          <a:ln w="508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Press </a:t>
            </a:r>
            <a:r>
              <a:rPr lang="en-US" sz="4000" b="1" dirty="0" smtClean="0"/>
              <a:t>F5</a:t>
            </a:r>
            <a:r>
              <a:rPr lang="en-US" sz="2800" b="1" dirty="0" smtClean="0"/>
              <a:t> </a:t>
            </a:r>
          </a:p>
          <a:p>
            <a:pPr algn="ctr"/>
            <a:r>
              <a:rPr lang="en-US" sz="2800" b="1" dirty="0" smtClean="0"/>
              <a:t>To Begin</a:t>
            </a:r>
            <a:endParaRPr lang="en-US" sz="28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7239000" y="6488668"/>
            <a:ext cx="1905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 smtClean="0"/>
              <a:t>M. Wagner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0824145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7374" y="4916"/>
            <a:ext cx="5021826" cy="1470025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ketch Rockwell" panose="02000000000000000000" pitchFamily="2" charset="0"/>
              </a:rPr>
              <a:t>Debrief</a:t>
            </a:r>
            <a:endParaRPr lang="en-US" sz="6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ketch Rockwell" panose="02000000000000000000" pitchFamily="2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7374" y="2394795"/>
            <a:ext cx="9041376" cy="1154012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0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What were the differences?</a:t>
            </a:r>
            <a:endParaRPr lang="en-US" sz="60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5410200"/>
            <a:ext cx="1733757" cy="1295400"/>
          </a:xfrm>
          <a:prstGeom prst="rect">
            <a:avLst/>
          </a:prstGeom>
          <a:noFill/>
          <a:ln w="317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1370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7374" y="4916"/>
            <a:ext cx="5021826" cy="1470025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ketch Rockwell" panose="02000000000000000000" pitchFamily="2" charset="0"/>
              </a:rPr>
              <a:t>Debrief</a:t>
            </a:r>
            <a:endParaRPr lang="en-US" sz="6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ketch Rockwell" panose="02000000000000000000" pitchFamily="2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7374" y="2394795"/>
            <a:ext cx="9041376" cy="1154012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0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What did you see that surprised you?</a:t>
            </a:r>
            <a:endParaRPr lang="en-US" sz="60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5410200"/>
            <a:ext cx="1733757" cy="1295400"/>
          </a:xfrm>
          <a:prstGeom prst="rect">
            <a:avLst/>
          </a:prstGeom>
          <a:noFill/>
          <a:ln w="317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82791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7374" y="4916"/>
            <a:ext cx="5021826" cy="1470025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ketch Rockwell" panose="02000000000000000000" pitchFamily="2" charset="0"/>
              </a:rPr>
              <a:t>Take-Away</a:t>
            </a:r>
            <a:endParaRPr lang="en-US" sz="6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ketch Rockwell" panose="02000000000000000000" pitchFamily="2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7374" y="2057400"/>
            <a:ext cx="9041376" cy="1154012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0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How would you describe the word “perseverance” after today’s activity?</a:t>
            </a:r>
            <a:endParaRPr lang="en-US" sz="60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5410200"/>
            <a:ext cx="1733757" cy="1295400"/>
          </a:xfrm>
          <a:prstGeom prst="rect">
            <a:avLst/>
          </a:prstGeom>
          <a:noFill/>
          <a:ln w="317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969581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762000" y="152400"/>
            <a:ext cx="7772400" cy="1470025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9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Perseverance</a:t>
            </a:r>
            <a:endParaRPr lang="en-US" sz="9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106" y="2209800"/>
            <a:ext cx="8678294" cy="32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6324600" y="6488668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 smtClean="0"/>
              <a:t>www.dictionary.com</a:t>
            </a:r>
            <a:endParaRPr lang="en-US" b="1" dirty="0"/>
          </a:p>
        </p:txBody>
      </p:sp>
      <p:sp>
        <p:nvSpPr>
          <p:cNvPr id="7" name="TextBox 6"/>
          <p:cNvSpPr txBox="1"/>
          <p:nvPr/>
        </p:nvSpPr>
        <p:spPr>
          <a:xfrm>
            <a:off x="3886200" y="1601603"/>
            <a:ext cx="2209800" cy="523220"/>
          </a:xfrm>
          <a:prstGeom prst="rect">
            <a:avLst/>
          </a:prstGeom>
          <a:solidFill>
            <a:srgbClr val="00B050"/>
          </a:solidFill>
          <a:ln w="508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4 Syllables</a:t>
            </a:r>
            <a:endParaRPr lang="en-US" sz="2800" b="1" dirty="0"/>
          </a:p>
        </p:txBody>
      </p:sp>
      <p:sp>
        <p:nvSpPr>
          <p:cNvPr id="8" name="Oval 7"/>
          <p:cNvSpPr/>
          <p:nvPr/>
        </p:nvSpPr>
        <p:spPr>
          <a:xfrm>
            <a:off x="682113" y="2124823"/>
            <a:ext cx="381000" cy="37591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1" name="Oval 10"/>
          <p:cNvSpPr/>
          <p:nvPr/>
        </p:nvSpPr>
        <p:spPr>
          <a:xfrm>
            <a:off x="1524000" y="2133600"/>
            <a:ext cx="381000" cy="37591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endParaRPr lang="en-US" dirty="0"/>
          </a:p>
        </p:txBody>
      </p:sp>
      <p:sp>
        <p:nvSpPr>
          <p:cNvPr id="12" name="Oval 11"/>
          <p:cNvSpPr/>
          <p:nvPr/>
        </p:nvSpPr>
        <p:spPr>
          <a:xfrm>
            <a:off x="2286000" y="2133600"/>
            <a:ext cx="381000" cy="37591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  <a:endParaRPr lang="en-US" dirty="0"/>
          </a:p>
        </p:txBody>
      </p:sp>
      <p:sp>
        <p:nvSpPr>
          <p:cNvPr id="13" name="Oval 12"/>
          <p:cNvSpPr/>
          <p:nvPr/>
        </p:nvSpPr>
        <p:spPr>
          <a:xfrm>
            <a:off x="3352800" y="2133600"/>
            <a:ext cx="381000" cy="375910"/>
          </a:xfrm>
          <a:prstGeom prst="ellipse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4</a:t>
            </a:r>
          </a:p>
        </p:txBody>
      </p:sp>
    </p:spTree>
    <p:extLst>
      <p:ext uri="{BB962C8B-B14F-4D97-AF65-F5344CB8AC3E}">
        <p14:creationId xmlns:p14="http://schemas.microsoft.com/office/powerpoint/2010/main" val="31585481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1" grpId="0" animBg="1"/>
      <p:bldP spid="12" grpId="0" animBg="1"/>
      <p:bldP spid="1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762000" y="152400"/>
            <a:ext cx="7772400" cy="1470025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9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Perseverance</a:t>
            </a:r>
            <a:endParaRPr lang="en-US" sz="9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106" y="2209800"/>
            <a:ext cx="8678294" cy="32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6324600" y="6488668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 smtClean="0"/>
              <a:t>www.dictionary.com</a:t>
            </a:r>
            <a:endParaRPr lang="en-US" b="1" dirty="0"/>
          </a:p>
        </p:txBody>
      </p:sp>
      <p:sp>
        <p:nvSpPr>
          <p:cNvPr id="7" name="TextBox 6"/>
          <p:cNvSpPr txBox="1"/>
          <p:nvPr/>
        </p:nvSpPr>
        <p:spPr>
          <a:xfrm>
            <a:off x="4104967" y="3081010"/>
            <a:ext cx="3048000" cy="523220"/>
          </a:xfrm>
          <a:prstGeom prst="rect">
            <a:avLst/>
          </a:prstGeom>
          <a:solidFill>
            <a:srgbClr val="00B050"/>
          </a:solidFill>
          <a:ln w="508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Pronunciation</a:t>
            </a:r>
            <a:endParaRPr lang="en-US" sz="2800" b="1" dirty="0"/>
          </a:p>
        </p:txBody>
      </p:sp>
      <p:sp>
        <p:nvSpPr>
          <p:cNvPr id="2" name="Right Arrow 1"/>
          <p:cNvSpPr/>
          <p:nvPr/>
        </p:nvSpPr>
        <p:spPr>
          <a:xfrm rot="10800000">
            <a:off x="2426107" y="2999719"/>
            <a:ext cx="1447801" cy="581680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9865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762000" y="152400"/>
            <a:ext cx="7772400" cy="1470025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9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Perseverance</a:t>
            </a:r>
            <a:endParaRPr lang="en-US" sz="9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106" y="2209800"/>
            <a:ext cx="8678294" cy="32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6324600" y="6488668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 smtClean="0"/>
              <a:t>www.dictionary.com</a:t>
            </a:r>
            <a:endParaRPr lang="en-US" b="1" dirty="0"/>
          </a:p>
        </p:txBody>
      </p:sp>
      <p:sp>
        <p:nvSpPr>
          <p:cNvPr id="7" name="TextBox 6"/>
          <p:cNvSpPr txBox="1"/>
          <p:nvPr/>
        </p:nvSpPr>
        <p:spPr>
          <a:xfrm>
            <a:off x="2743200" y="3148339"/>
            <a:ext cx="2514600" cy="523220"/>
          </a:xfrm>
          <a:prstGeom prst="rect">
            <a:avLst/>
          </a:prstGeom>
          <a:solidFill>
            <a:srgbClr val="00B050"/>
          </a:solidFill>
          <a:ln w="508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Part of Speech</a:t>
            </a:r>
            <a:endParaRPr lang="en-US" sz="2800" b="1" dirty="0"/>
          </a:p>
        </p:txBody>
      </p:sp>
      <p:sp>
        <p:nvSpPr>
          <p:cNvPr id="2" name="Right Arrow 1"/>
          <p:cNvSpPr/>
          <p:nvPr/>
        </p:nvSpPr>
        <p:spPr>
          <a:xfrm rot="10800000">
            <a:off x="1066800" y="3380719"/>
            <a:ext cx="1447801" cy="581680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759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762000" y="152400"/>
            <a:ext cx="7772400" cy="1470025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9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Perseverance</a:t>
            </a:r>
            <a:endParaRPr lang="en-US" sz="9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106" y="2209800"/>
            <a:ext cx="8678294" cy="32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6324600" y="6488668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 smtClean="0"/>
              <a:t>www.dictionary.com</a:t>
            </a:r>
            <a:endParaRPr lang="en-US" b="1" dirty="0"/>
          </a:p>
        </p:txBody>
      </p:sp>
      <p:sp>
        <p:nvSpPr>
          <p:cNvPr id="7" name="TextBox 6"/>
          <p:cNvSpPr txBox="1"/>
          <p:nvPr/>
        </p:nvSpPr>
        <p:spPr>
          <a:xfrm>
            <a:off x="6705600" y="2438400"/>
            <a:ext cx="1981200" cy="954107"/>
          </a:xfrm>
          <a:prstGeom prst="rect">
            <a:avLst/>
          </a:prstGeom>
          <a:solidFill>
            <a:srgbClr val="00B050"/>
          </a:solidFill>
          <a:ln w="508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Actual Definition</a:t>
            </a:r>
            <a:endParaRPr lang="en-US" sz="2800" b="1" dirty="0"/>
          </a:p>
        </p:txBody>
      </p:sp>
      <p:sp>
        <p:nvSpPr>
          <p:cNvPr id="2" name="Right Arrow 1"/>
          <p:cNvSpPr/>
          <p:nvPr/>
        </p:nvSpPr>
        <p:spPr>
          <a:xfrm rot="8402597">
            <a:off x="4876799" y="3017902"/>
            <a:ext cx="1447801" cy="581680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1902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762000" y="152400"/>
            <a:ext cx="7772400" cy="1470025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96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Perseverance</a:t>
            </a:r>
            <a:endParaRPr lang="en-US" sz="96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7106" y="2209800"/>
            <a:ext cx="8678294" cy="3200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6324600" y="6488668"/>
            <a:ext cx="2819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 smtClean="0"/>
              <a:t>www.dictionary.com</a:t>
            </a:r>
            <a:endParaRPr lang="en-US" b="1" dirty="0"/>
          </a:p>
        </p:txBody>
      </p:sp>
      <p:sp>
        <p:nvSpPr>
          <p:cNvPr id="7" name="TextBox 6"/>
          <p:cNvSpPr txBox="1"/>
          <p:nvPr/>
        </p:nvSpPr>
        <p:spPr>
          <a:xfrm>
            <a:off x="2362200" y="5217241"/>
            <a:ext cx="2514600" cy="954107"/>
          </a:xfrm>
          <a:prstGeom prst="rect">
            <a:avLst/>
          </a:prstGeom>
          <a:solidFill>
            <a:srgbClr val="00B050"/>
          </a:solidFill>
          <a:ln w="508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Synonyms</a:t>
            </a:r>
          </a:p>
          <a:p>
            <a:pPr algn="ctr"/>
            <a:r>
              <a:rPr lang="en-US" sz="2800" b="1" dirty="0" smtClean="0"/>
              <a:t>(Word Choice)</a:t>
            </a:r>
          </a:p>
        </p:txBody>
      </p:sp>
      <p:sp>
        <p:nvSpPr>
          <p:cNvPr id="2" name="Right Arrow 1"/>
          <p:cNvSpPr/>
          <p:nvPr/>
        </p:nvSpPr>
        <p:spPr>
          <a:xfrm rot="13799959">
            <a:off x="807788" y="5119360"/>
            <a:ext cx="1447801" cy="581680"/>
          </a:xfrm>
          <a:prstGeom prst="rightArrow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398342" y="2133600"/>
            <a:ext cx="2514600" cy="1384995"/>
          </a:xfrm>
          <a:prstGeom prst="rect">
            <a:avLst/>
          </a:prstGeom>
          <a:solidFill>
            <a:srgbClr val="00B050"/>
          </a:solidFill>
          <a:ln w="50800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/>
              <a:t>Synonyms are also available in a </a:t>
            </a:r>
            <a:r>
              <a:rPr lang="en-US" sz="2800" b="1" u="sng" dirty="0" smtClean="0">
                <a:solidFill>
                  <a:schemeClr val="accent4">
                    <a:lumMod val="50000"/>
                  </a:schemeClr>
                </a:solidFill>
              </a:rPr>
              <a:t>thesaurus</a:t>
            </a:r>
            <a:r>
              <a:rPr lang="en-US" sz="2800" b="1" dirty="0" smtClean="0"/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val="6898189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7374" y="4916"/>
            <a:ext cx="5021826" cy="1470025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ver Say Never" panose="02000000000000000000" pitchFamily="2" charset="0"/>
              </a:rPr>
              <a:t>Quick Draw</a:t>
            </a:r>
            <a:endParaRPr lang="en-US" sz="6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ever Say Never" panose="02000000000000000000" pitchFamily="2" charset="0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7374" y="743665"/>
            <a:ext cx="7155426" cy="1470025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8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Perseverance</a:t>
            </a:r>
            <a:endParaRPr lang="en-US" sz="8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1800" y="103289"/>
            <a:ext cx="2266950" cy="171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7375" y="3581400"/>
            <a:ext cx="9041376" cy="3124200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0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ver Say Never" panose="02000000000000000000" pitchFamily="2" charset="0"/>
              </a:rPr>
              <a:t>Quickly Sketch a picture that shows what this word </a:t>
            </a:r>
            <a:r>
              <a:rPr lang="en-US" sz="6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ver Say Never" panose="02000000000000000000" pitchFamily="2" charset="0"/>
              </a:rPr>
              <a:t>means to </a:t>
            </a:r>
            <a:r>
              <a:rPr lang="en-US" sz="8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ver Say Never" panose="02000000000000000000" pitchFamily="2" charset="0"/>
              </a:rPr>
              <a:t>you</a:t>
            </a:r>
            <a:r>
              <a:rPr lang="en-US" sz="60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ver Say Never" panose="02000000000000000000" pitchFamily="2" charset="0"/>
              </a:rPr>
              <a:t>.</a:t>
            </a:r>
            <a:endParaRPr lang="en-US" sz="60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ever Say Never" panose="02000000000000000000" pitchFamily="2" charset="0"/>
            </a:endParaRPr>
          </a:p>
        </p:txBody>
      </p:sp>
      <p:pic>
        <p:nvPicPr>
          <p:cNvPr id="2051" name="Picture 3" descr="C:\Users\Mrs. Wagner\AppData\Local\Microsoft\Windows\Temporary Internet Files\Content.IE5\I3EPIQRR\14202-illustration-of-a-pencil-pv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04127" y="1981200"/>
            <a:ext cx="1343673" cy="15350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234167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7374" y="4916"/>
            <a:ext cx="5021826" cy="1470025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ver Say Never" panose="02000000000000000000" pitchFamily="2" charset="0"/>
              </a:rPr>
              <a:t>Gallery Walk</a:t>
            </a:r>
            <a:endParaRPr lang="en-US" sz="6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ever Say Never" panose="02000000000000000000" pitchFamily="2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-17206" y="1817788"/>
            <a:ext cx="9041376" cy="2906611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1143000" indent="-1143000" algn="l">
              <a:buAutoNum type="arabicPeriod"/>
            </a:pPr>
            <a:r>
              <a:rPr lang="en-US" sz="48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ver Say Never" panose="02000000000000000000" pitchFamily="2" charset="0"/>
              </a:rPr>
              <a:t>Post your sketches around the room.</a:t>
            </a:r>
          </a:p>
          <a:p>
            <a:pPr marL="1143000" indent="-1143000" algn="l">
              <a:buAutoNum type="arabicPeriod"/>
            </a:pPr>
            <a:r>
              <a:rPr lang="en-US" sz="48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ver Say Never" panose="02000000000000000000" pitchFamily="2" charset="0"/>
              </a:rPr>
              <a:t>Analyze the similarities &amp; differences between your sketch and your classmates’ </a:t>
            </a:r>
            <a:r>
              <a:rPr lang="en-US" sz="4800" b="1" i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ever Say Never" panose="02000000000000000000" pitchFamily="2" charset="0"/>
              </a:rPr>
              <a:t>sketches.</a:t>
            </a:r>
          </a:p>
          <a:p>
            <a:endParaRPr lang="en-US" sz="6000" b="1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ever Say Never" panose="02000000000000000000" pitchFamily="2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5410200"/>
            <a:ext cx="1733757" cy="1295400"/>
          </a:xfrm>
          <a:prstGeom prst="rect">
            <a:avLst/>
          </a:prstGeom>
          <a:noFill/>
          <a:ln w="317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3077" name="Picture 5" descr="C:\Users\Mrs. Wagner\AppData\Local\Microsoft\Windows\Temporary Internet Files\Content.IE5\0X2RCA1E\uhr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6692" y="41722"/>
            <a:ext cx="1177478" cy="11774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8206916" y="338073"/>
            <a:ext cx="457030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FF0000"/>
                </a:solidFill>
                <a:latin typeface="Anja Eliane accent" panose="02020500000000000000" pitchFamily="18" charset="0"/>
                <a:ea typeface="Anja Eliane accent" panose="02020500000000000000" pitchFamily="18" charset="0"/>
              </a:rPr>
              <a:t>5</a:t>
            </a:r>
          </a:p>
        </p:txBody>
      </p:sp>
    </p:spTree>
    <p:extLst>
      <p:ext uri="{BB962C8B-B14F-4D97-AF65-F5344CB8AC3E}">
        <p14:creationId xmlns:p14="http://schemas.microsoft.com/office/powerpoint/2010/main" val="26757811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 txBox="1">
            <a:spLocks/>
          </p:cNvSpPr>
          <p:nvPr/>
        </p:nvSpPr>
        <p:spPr>
          <a:xfrm>
            <a:off x="7374" y="4916"/>
            <a:ext cx="5021826" cy="1470025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60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ketch Rockwell" panose="02000000000000000000" pitchFamily="2" charset="0"/>
              </a:rPr>
              <a:t>Debrief</a:t>
            </a:r>
            <a:endParaRPr lang="en-US" sz="60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ketch Rockwell" panose="02000000000000000000" pitchFamily="2" charset="0"/>
            </a:endParaRPr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7374" y="2394795"/>
            <a:ext cx="9041376" cy="1154012"/>
          </a:xfrm>
          <a:prstGeom prst="rect">
            <a:avLst/>
          </a:prstGeom>
        </p:spPr>
        <p:txBody>
          <a:bodyPr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6000" b="1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anose="020B0606020202030204" pitchFamily="34" charset="0"/>
              </a:rPr>
              <a:t>What were the similarities?</a:t>
            </a:r>
            <a:endParaRPr lang="en-US" sz="6000" b="1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Narrow" panose="020B0606020202030204" pitchFamily="34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5410200"/>
            <a:ext cx="1733757" cy="1295400"/>
          </a:xfrm>
          <a:prstGeom prst="rect">
            <a:avLst/>
          </a:prstGeom>
          <a:noFill/>
          <a:ln w="3175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74098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119</Words>
  <Application>Microsoft Office PowerPoint</Application>
  <PresentationFormat>On-screen Show (4:3)</PresentationFormat>
  <Paragraphs>40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Perseverance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Perseverance</dc:title>
  <dc:creator>Mrs. Wagner</dc:creator>
  <cp:lastModifiedBy>Mrs. Wagner</cp:lastModifiedBy>
  <cp:revision>13</cp:revision>
  <dcterms:created xsi:type="dcterms:W3CDTF">2015-11-06T18:05:37Z</dcterms:created>
  <dcterms:modified xsi:type="dcterms:W3CDTF">2015-11-06T18:40:17Z</dcterms:modified>
</cp:coreProperties>
</file>