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66" r:id="rId5"/>
    <p:sldId id="267" r:id="rId6"/>
    <p:sldId id="257" r:id="rId7"/>
    <p:sldId id="268" r:id="rId8"/>
    <p:sldId id="269" r:id="rId9"/>
    <p:sldId id="259" r:id="rId10"/>
    <p:sldId id="270" r:id="rId11"/>
    <p:sldId id="271" r:id="rId12"/>
    <p:sldId id="260" r:id="rId13"/>
    <p:sldId id="274" r:id="rId14"/>
    <p:sldId id="275" r:id="rId15"/>
    <p:sldId id="261" r:id="rId16"/>
    <p:sldId id="272" r:id="rId17"/>
    <p:sldId id="273" r:id="rId18"/>
    <p:sldId id="262" r:id="rId19"/>
    <p:sldId id="276" r:id="rId20"/>
    <p:sldId id="277" r:id="rId21"/>
    <p:sldId id="263" r:id="rId22"/>
    <p:sldId id="264" r:id="rId23"/>
    <p:sldId id="278" r:id="rId24"/>
    <p:sldId id="279" r:id="rId25"/>
    <p:sldId id="265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0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8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5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6247-3EB4-4CD9-AF7E-37BB89FC17D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819A-EEF8-42B6-A6CB-ACBD7C0E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8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16600" b="1" dirty="0" smtClean="0">
                <a:solidFill>
                  <a:schemeClr val="bg1"/>
                </a:solidFill>
              </a:rPr>
              <a:t>That’s                 </a:t>
            </a:r>
            <a:br>
              <a:rPr lang="en-US" sz="16600" b="1" dirty="0" smtClean="0">
                <a:solidFill>
                  <a:schemeClr val="bg1"/>
                </a:solidFill>
              </a:rPr>
            </a:br>
            <a:r>
              <a:rPr lang="en-US" sz="16600" b="1" dirty="0">
                <a:solidFill>
                  <a:schemeClr val="bg1"/>
                </a:solidFill>
              </a:rPr>
              <a:t> </a:t>
            </a:r>
            <a:r>
              <a:rPr lang="en-US" sz="16600" b="1" dirty="0" smtClean="0">
                <a:solidFill>
                  <a:schemeClr val="bg1"/>
                </a:solidFill>
              </a:rPr>
              <a:t>    </a:t>
            </a:r>
            <a:r>
              <a:rPr lang="en-US" sz="16600" b="1" dirty="0" smtClean="0">
                <a:solidFill>
                  <a:schemeClr val="bg1"/>
                </a:solidFill>
              </a:rPr>
              <a:t>Punny</a:t>
            </a:r>
            <a:r>
              <a:rPr lang="en-US" sz="16600" b="1" dirty="0" smtClean="0">
                <a:solidFill>
                  <a:schemeClr val="bg1"/>
                </a:solidFill>
              </a:rPr>
              <a:t>!</a:t>
            </a:r>
            <a:endParaRPr lang="en-US" sz="16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Mrs. Wagner\AppData\Local\Microsoft\Windows\Temporary Internet Files\Content.IE5\5LR8ANAQ\smiley-304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4" y="4495800"/>
            <a:ext cx="224487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rs. Wagner\AppData\Local\Microsoft\Windows\Temporary Internet Files\Content.IE5\5LR8ANAQ\smiley-304294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86" y="152401"/>
            <a:ext cx="286415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lickypix.com/wp-content/uploads/2013/11/terribly-good-visual-food-pun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70181"/>
            <a:ext cx="4521200" cy="60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SI41iukiPdP0uSSpc2MLmZQ9v0qWnZ0MRKFYNheGw_a59hk4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5062"/>
            <a:ext cx="4587875" cy="65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So what if I don’t know what “apocalypse” means!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</a:rPr>
              <a:t>It’s not the end of the world!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32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By: </a:t>
            </a:r>
            <a:r>
              <a:rPr lang="en-US" b="1" dirty="0" err="1" smtClean="0"/>
              <a:t>DrySpoon</a:t>
            </a:r>
            <a:endParaRPr lang="en-US" b="1" dirty="0" smtClean="0"/>
          </a:p>
          <a:p>
            <a:pPr algn="r"/>
            <a:r>
              <a:rPr lang="en-US" b="1" dirty="0" smtClean="0"/>
              <a:t>Pun of the Day</a:t>
            </a:r>
            <a:endParaRPr lang="en-US" b="1" dirty="0"/>
          </a:p>
        </p:txBody>
      </p:sp>
      <p:sp>
        <p:nvSpPr>
          <p:cNvPr id="3" name="AutoShape 2" descr="Image result for earth blowing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arth blowing u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" y="4783106"/>
            <a:ext cx="3079238" cy="19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Qo3wDXSDdPGpiY7s6_b3H7PnGcdf4vJCePodNtDNIB7v61B4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" y="152336"/>
            <a:ext cx="8570913" cy="64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profile_images/472148072206991361/6GU_THm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499"/>
            <a:ext cx="6362700" cy="636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 used to be a banker;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b</a:t>
            </a:r>
            <a:r>
              <a:rPr lang="en-US" sz="6000" b="1" dirty="0" smtClean="0">
                <a:solidFill>
                  <a:srgbClr val="FFFF00"/>
                </a:solidFill>
              </a:rPr>
              <a:t>ut I lost interest!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7171" name="Picture 3" descr="http://cliparts.co/cliparts/Lcd/orE/LcdorEL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23345"/>
            <a:ext cx="2952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iamondshaft.com/uploads/monthly_2015_07/funny-puns-40.jpg.3f29376c9ad1614ef41190acf3d21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2952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earchjokes.com/img/pics/201407_1607_aec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251"/>
            <a:ext cx="8610600" cy="60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Never trust atoms!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</a:rPr>
              <a:t>They make up everything!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6150" name="Picture 6" descr="http://cliparts.co/cliparts/zcX/o9K/zcXo9KM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14600" cy="28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wt.s3.amazonaws.com/wp-content/uploads/2014/10/G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6137"/>
            <a:ext cx="6705600" cy="63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ytimg.com/vi/6cfj-UbycPI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9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ellowshipofminds.files.wordpress.com/2015/03/p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640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 can’t believe I got fired from the calendar factory!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</a:rPr>
              <a:t>All I did was take a day off!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5121" name="Picture 1" descr="C:\Users\Mrs. Wagner\AppData\Local\Microsoft\Windows\Temporary Internet Files\Content.IE5\T16AQY2X\desk_calendar_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0" y="4876799"/>
            <a:ext cx="2140588" cy="17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To the guy who invented “Zero”: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</a:rPr>
              <a:t>Thanks for nothing!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4097" name="Picture 1" descr="C:\Users\Mrs. Wagner\AppData\Local\Microsoft\Windows\Temporary Internet Files\Content.IE5\DO40ZVOX\large-Number-Zero-0-166.6-411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227"/>
            <a:ext cx="1752600" cy="23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-media-cache-ak0.pinimg.com/736x/e5/3d/6a/e53d6ab485fcfa072cf219c1efd01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219482"/>
            <a:ext cx="8950325" cy="61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s1img.memecdn.com/you-could-say-puns-are-egg-citing_o_2394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5238750" cy="6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 had a few jokes about unemployed people…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</a:rPr>
              <a:t>But none of them worked!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cliparthut.com/clip-arts/42/stand-up-clip-art-42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114800"/>
            <a:ext cx="20606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xQWFhQXFxcXGBcYFxoYGhgXFxgdHBgcGhwcHCggHBolHBgdITEhJSkrLi4uFx8zODMsNygtLisBCgoKDg0OGxAQGywkICQ0LDQvLCw0LDQsLDQsLDQvLDQsLCwsLCwsLCwsLCwsNCwsLCwsLCwsNCwsLCwsLCwsLP/AABEIAL8BCAMBIgACEQEDEQH/xAAcAAABBQEBAQAAAAAAAAAAAAAEAQIDBQYABwj/xABWEAABAwICBQcGCQUMCQUBAAABAAIDBBESIQUxQVHwBgcTYXGBkSIyobHB0RQjNVJic3SyszNCcpLCCCQlQ1NUdYKi0+HxFzZjg4SjtMPSFiZkk5QV/8QAGwEAAgMBAQEAAAAAAAAAAAAAAgMBBAUABgf/xAAyEQACAQMCBAMGBgMBAAAAAAAAAQIDBBESIQUxQVETFJEVIlJhcaEyQoHR4fCxwfEG/9oADAMBAAIRAxEAPwAlsadYJhlStctsyBHcZJbccce3g4JWdi7JOBuFO6Mp2JIXhdk47ol2AKMyBRGRccE3ATC/qUBdkoum2DM7hmfAZrnJLmRkILlG4ojk5oSavlka17oIIiGyyYPjC8jF0bA4WbZpBLiDbELDdqX82sBu1tVVhwtn0sbiNxLTHaxtuVeV3BPC3HwoSksmJcVC+yk07omalqG0srsXSPhEc7QBijkmbG44STaRuLVmM2nUbLQcpub0U1JUVDauoe6GJ8ga5sOEljSQHWjBsbbCFzu4IhW83n5GWPZx4JpHVx4cevWcm+b8VVJT1DqyoY6aJkha0Q4Wl7QSG3jJsL7SdSyTW4XTNJLujmniDiBdwilcwEgAC5AF7JlK4hUeFkGpQlBZeBAxKY1rOTXN82qpKeodVzsdNEyQta2HC0uF7C8ZNhfaSrL/AEVM/n1V4Q/3SV52HZjFaz7owLY+OOxOEa0OiuQwlraymNXOG04gLXBsWJ3StJOK8dsrZWAQ+leR/Q6Qo6IVUxZUsmc55bFjZ0TbjDZgGe24K53kOzO8rPuimt1cZccZ8Cr3lxyOGj6R1SypmlLXxtwSCLCQ94ab4WA5XvrVhoLm5bUU0E7qyoa6WGKUta2HCDIwOIF472F9q7zkMZwzvKz+Rkj2JAFouWHIoUNOahtTNKRJEzBIIsJEkgYT5LAbgG+vYs5iTqVVVFlCqlNwe4tuOAmBq5zkzF1pgseU0pL9vHHGxriu2JwKVG4Jx4441+KO49PWuO2GFvYksnpqg4auSkLlBzL7F1p7X9pQgf1gJ+IW18cetScFCTsS9J1oQSi67p9y44Jc9Nc/i6Dkqba/f2AAaz71b6K5Ovls6bJv8nf75H3R6VTu76laxzPn0XVgzmoc/wCQGNxebRtL+seaD1u1dwuepW1Hyclfm9+EbmgfeN7+AV9BQamsbkNVhYf5LQUtPhFjmV5+vxG5qddC7Ln+rF+FXnu3pXbr6/sZSLklFe7mY/0yXeguIWgodHMa0NaxrQNgFh6FZWCjc1VPFecuTf1J8pjm2/qBc38YEVSd9ZUf2XBvqaFUaBef/UOkRfL4NT+i1vWfFXHN/wDkJ/tlV+KVTaB/1i0j9mg/ZW1D8KNqCxFJAfO8LVOiTtNWxvcZYT62hbXlhQvnoaqGMXkkgkYwEgXc5pAFzkM1iueEfvjRH21n4ka32ndJCmp5qhzS4RRvkLRkSGAmw8EQQLyPoHwUNLDKLSRwxseLg2c1oBzGRzXllHyddL8IljkLXGrrLtcMTHWqHjVk5vaD3L13QOkxU00NQGloljZIGk3IDxcAnvWN5HM+Ln+2Vv8A1D02jLTLJncUc1RTg8PP+mZ7kaKmn0jSwPfM2EtlAj6UvhLWRktDBsA3ECy2POpVyR0BdFI+NxmgbiY4tdZ8oDgCDtBQcsVtJ6P7an8FTc7jCaCwzJqKaw/3zd6mpjxNvkMsqs6lup1Oe/2ZU80pPwmvLnvkcW0xLnuLnHKQDM9QCvtO6Fmk0to+pY0GGBlQJHYgCDIyzbC9znuWd5oHfH197ggU4IIsQR0mRWz0lyjbDXUtGWOLqlsrg8EWZ0Tbm4Ou9kNVLW8FqnvBZKDns+Sn/WwfitWh5En+DqH7LT/hNWe56/kqT62D8Vq0PIn5OofstP8AhNQdAzxzTDK0F4q/hfRGd+HpXOMJPSOMNs9wBF9ygb2q/wCWXLL4dGadtO9jWVF+kL2kHoHuBs0Z5kLP41oW7kocsGfcNatmc4da629cL8ccWTmxlNcmVtQ0hcpehTms4449KFyB1A5C4tRJCQDjNRqO1A+BPEaIazjjj2qu1guYL0C5FPC5SpsjXIHud6S/WnCNI0C/HdxwTjNMdqQ9uvwTnFQOf4JDFiswnziG37dfouuq1VCDm+iySsFloR0YeyWY2xEiFp9L+07Nw7V6hQwAtG5Yej0Eypnikd5sIIaNmqy3scwGQ2L5tc3069fXHLk+fZb7L0LlnYSqPxZf87f3uFxQBosAoppQNepMkqDbWqyrkuDbXbZtt3ZpNxcVofiRqqyyth0+m4muwl4xHYjI6i+tea13Jaeoq4pYyxrGuBLnHymWcCSwWzJ1a1vGvsbbAqtxceFplTnlvmuxTqW7QvIyqEc9XSvNnmZ1RGD+fDKG3Ld+F+IHddu8I3R/Jsx6Sqa3GCJ4oowy2bcGsk7b2HpVLpWginDRIM2m7Hglr2Hex7bOaewqvm0Q8jCaytLNWE1DhluLhZ3pW9bf+ioeGlUTTXYQ7iMF7yB+cqrbPW0jIziFLPT9KRqEk1TCGsv84NBJGy7d62fOF8mV/wBmm+4Vkf8A+ZE2LoQwNjvezbtOIHEHXGePEL4r3uLoabQkRBDpKl7TkWvqp3NcNzmmSzm9RvdPocdozzqTXb+5KS4tTjnWmbfm8+S6H7ND9wLP8jXfFzj/AOZWf9S9UbNER6mSVDGjIMZUzsa0DUGtElmtG4BXWiGthaGMFmgk5kkkuN3Ek5kkkkk5kkq9T4hTq40lC74vRrQUYJ8+v/Q6sH8I6OP0qn8AojnLbeliG+rpB/z2qGsooqhrRJiu03a5j3RvabWOFzCHC4NjnmoouTMLXNfineWkOAkqZpWhw1HC95bcHUbZLSp+80y1QvqcaDjvnf7nch4cNdXi38XS/wDdQ/Kj5e0R9XV/hqbSmgY5X9ITKx5Aa4xTSRFwF7YujcMVrm172uVT1nJOK4djnc8eZI6olc9l9YY8uxNB22Od81ZlbyqTbytx9teU40oxw9i156x/BT/rYPxWrRcifk6h+y0/4TV49pTQE4J+PmmZkejmmke3q1uIvuuCq2OR7bM6aqitYBnwiZrQBkA0B9rDYAolZ1Yrctq6g90bfllyEhpKaeqjlnxB4fgc5pZeWYYhbBe3lnasoGgKB4ccnzTvG1r6iV7TY3F2udY5jbu8H4kylCUVuVK9SM3mKJAUt1Hxxx/j1+OOPaeMlbBKHJb93HZx6og9N6XcowdgnXF/HHHtHxErhxxx750kaSbGnNfZRtblddddpIwc+RcmOcuRRjglIcZLpj355lQklNIRKngaoErniyn0Ro51RUwMGoOL3fotafWXNCEA48FreQVmComOsBsbe0DE77zP1Vm8ar+XspyXN7L9dixbU9VRI1wDYhgb39ZRUUgtrsvPa7lLhlDb2vck9QtkOvP1oeblu0Nydli846wLXt1nK3f4+esLGMKSl1Z63w4wjp5HoNbXBoyVfHUHXxmsFScqekkaLkscDbFsOzuIOreFq6OrDmkHrB9Oap3tDXLfkW4RhGnlB3TFknUfXs79SkFYC4Z58cd6AmnxNBPnNyPbsPfrVbTz/GZHb/msOdtu/kZtwkaepdkCNx9hSCTLtVM7SN3BvGxTQ1Ovw/yVbwGluYV1TTCZHoZ71DUVPZ7/AEoc1KbCmzzl1R2CMeEopsip3y4jYbERHKtOzk4vB5+vF03gvaOdXNLNcLL0sllcUk9l7CznqjgZaXOl4ZY1B8klBOfiuNusKSSoysqmSos4bwt+jBtGnRu4qRHpOG4vwVn6vRrZbtI19nuWllqGuGsZqtiyJ9HWFfpSajg2KUk3sYyvoJIBcXe3cddh80+wqKmq2vF2HqI2g7iNhW3rIg9vaM/T6V59pnRZjeXxnC7fsPU4bQhdn4uXT59uj+nb/BfdFT5cw5z0wv6+PFB0NZ0gIIs8Zke0bx6vWWqThpeHsyrKm4vDHF3HHHsUJGt48FKMuOOPTGEgXsc1ikyCYXJHccce4ANx+K6Y56Y56jxceCJRCURznJE1cjwFgcePTxxly7t449ngoCHUkTka1XWgqrDC5g/Oe4+z1NVYxiBbpDonvafNDxne1g8Xv+sbLD45B1rdRj3TLFpPFTJDp6lu7EDnnqPcVRmjLr31f4j0rRVUuMWYWn6RzA7N5VcaR/zzfcQLHwz9Kx6FSUYKLlg9Uq8Jrlkhgiw4SPzdXUtPouvORJy9SpqNrTcOycNYN9W/rB2HqR8bgBYDjrS603nDCc44900MdaS5zvzT6xx6B2IaElpcTx6dyBgmPd7V2kKzC29ruJs1u0u920nYFnuDnPCXMo1ZrAW2qIz2k2Hhsz1Kxjq8LQBr461nqYuNi+1xqte3WePajDKhrUVnSZdV5LIT3N9ft9KjqKjYNfHpVZ8Nzwtzd6u1WNPDhFzrKVOlo3ZjXWEEU7bDXmpIShS9HUjNqmiveyeYvdnkNa6yngmO9BFyfG+y9Xw9cjKcX0LUVWXWhKo561AJskDVVhXrLdbIsW8patwZ9YRcE5JW6SGYJF+OtVdXJfWqyWotmtunQjNHobOs1sapukBhO/122dqB0kQ8Ajv43qkhrNdiiI6k5X25d/HrRq20PKPS288ldVUdnAjLaCNnZ1qWnnDsjk4eBG8cZI1nlZbRmOxDVdKcnNycMwfQQepJvLfxo5X4l9zUna+Yhtz6EmJLiQ8U+IbiMiNx3cawetPWBgwZRw2miXHbjjdxsaXpiUNUAnJLKQNSYePBSicjVyWy5ScShie1oTU+6pykxLYoVbpWE42OYLuIIcL62jbq1gm39ZWdktO0fGuJvbC0Dd+cfHEP1Qs7iFZU6DbWTqdTQ9X93KyF5IzY5tth9lrhMc1FiUAnv41JwLTs4yXmXPfODcoXGUVrow62WY25g+PsSxsl2OB6nNz8WkD0K1jjbuTwwDUPUp8w0sY9R7qoBjbN85g7Gkn0nJSQ01jiJLnasR123DLIdQRJUUjzqbr3nUPeoVSUtlsKnUO6SxsNmvq6tXV6PCOUnUMuvb/Vy9K6NoaLDXtO0nLWk9gJ9C7bPulKrUC9HxBuduvv7ba1YtLnHjL/ABUVMzLZ7AVZxQga1RrT3y+ZnXCXNi0tFfMp8sgbkVLJPZuSyekNIudIQDkAMt9zrPh61NjCdWr8jAqW3jSb7GjbUXKkEyoqCc7dXrVgyW917Ozp4KFShpeAmWawuVU1U/Hgn1U3hqVVNMvQ0XgsW9DqOqJVWVb8lM9+9V9W9b9rLBq0ae4O6owqxgnxAEajb/A8b1R1b8iidCzfmnuWrLEo5N60TNJSvsQfFWbo7j0921U1MbiyuaB92i6z62256S1XJlLXxljsYF7eeAM3NG0byNfZcKdjb5jMHP3K3qqO+apYoTE8xHzTd0fZ+c3uOY6iNyxL+mk/Fj15/Xv+onjVinDzNP6S/cmDUtk642prnLPPMi2TCUhemXUo4W65NwrlOUdkLang8ccexAlCoSTEMUFCiT8qP9oD/wApmfrRKralxD3jeGu9bT90eKpXdHxKbiLqRbg8fL/IJNLZ9jtzHdr28XUkU2rj2oasBI69YO4+7Z3lCwVX+SxZUsou0amY6kX8NRxwVOagcbfSqWOfjgqZsyqypFhVWWJkTTIhGvPHb2qRr+OCg0YAlWJS5Ryajx7U0y8eHWml6JIrzqE2jaxzWkHzmk3t1kkHXuV1R1JOvj0rOR/lAR804u7V61bRTBqC5gm8pcxFxNSjktp5vJKzDm/HG+osBHa1xv6HhH/CsR6u1B1gs6N+vyi09jx7wFY4bRcJ79TOpZ1OPdP+/YLimt3qaSr2bFWBy6R69ZQhgU6SbJ56tAySX1phcoJJb9i1KSLNOklyHyzZdSr5pb3K6eW+WxDSPWzbS6F6lTwQVb9ifTPsQULIblTMK0fFUVg2bWnhGhhq8wdnHHGd5QzWI3HNZCLUtFo2S7B1Zez3KvVlsegto4NfROD22OdwqrlJRHBiaPKYcTeu2sd4JHeiNFT2cOv2q30jDiasuvycXyZsQpRlF05cpbGJbLiAIzBzB3gjJOATaSK2JnzHOb3XuP7JCLZGseU8I+bV4+FUlB9G16ELWKRrFLZdZJlUK7kRli5PcVyBSZGWckLxwEMXdi4HrT3AboCi5Vulm+bJ83yXfout6iB4lFhySVocC06iCD3hLcdiVHD3KicZeCqaiMhwtck2Hbfd1qxLyMTDrbl2jWD3j2qtmmIz2ix7xY+wLPq26Usg28XCelksM1gjY5U/TWj8JMrfNObhuJ2jq37kHDIFUrWm+wVTK3jyDxOkNQoAV1lV8qxGtkwmUjSSoI2qdhRK2QmbY+LznbLADvzPuRRN+rNVrZbYt5cfRl4ZJpmQytnOeWTVjJvHYtekA2oStku3sc09+IIVsp47upSSPBwje4Hubn7B4q9Qt8NAUqWmaYeTZCyvuulkuh5ZFvQhgCEBJnoGWRPllQznK7TgXqcMCPchZpE6R6EcblaFJpFylTyx0aKhbmoGNRlO1PTzLc2aFPkgljVcaIk1jjjUqlpRlE+x7UFaobdGOxo4Ki1uta2KYOjB2+9ecvqCABfO61Oiqu7MPGe1Zd1V91F+pUxBAE7LVEo3hju3W0/dHinlqir33qGn5zHDwwEe1SrGqT3Z4HjUdN7N98P1QnHGSQpSVG5yVqbMtI5wXKJ7uOOPYilJjEgTEkF110oK0SwOCcEjVK0cccewW0A2V+k6NzvLZ54GY+c3d2jZ3qicQ47ri3iFsWNVHpXRTw8vYLtJuQNYOs5X1HXkkSw+ZKkn9UXNG9ssQJGThmNx1OHjcLN6T0e6F29h8127eD1j0+KvtBsc2OzgQcTiAdYB7990ZNGHAtcAQdYKQ1kDVpm10MfDJ1o+IjtQ2kKJ0J3sOp3sd1qOKqshVJSBq0m+RYF+4JWOyN0OyoupX5gi+sH1JiooracPchByHWM+061CXqR7sh2Z+0ehBPeElUcFhRy2TipzyU9PIS49Qt42J9ir2vsiYHWGvMm571aoUsyDlBKLYY+S21DSyqOWW6gc9asKeAIU+ornIeSRc990LM/YrUIMtQgJM++S6NqRjVM0JjeORpUaWB7AjGushWBTNCh1WkadGOAhmZRLShWJ5KROrhGpS2JulWh0FP6lmWq40XNZt1mXFRtDarbgHVcnxkOe147fJ/wU7pFDR6PM8jAHYSA43Avub7VoWcjTa7qh/c1o9KpqOpajznEeGVrit4kMYwlz+RRYkxzlLpvRUUDSXOe62q73XcTsABGZOSr4ScDQ7M2Fz69qZGlvgzr3hc7NR1yTcui6E73rlCUqaoJFHAlk5rVM2NLhR5OchrWKW1hc6hn3BIELpk/veX6t3qKCbWBa95pBbZTshqCNhFPMb7s8GabHU4xdjJXtvbEyGR7b3zF2tIuNy+gNE/kIfq2fdCxvMl8mD6+f8Qql4rL/AJKn8zzIVQvhDZC/+TEUhkAsDcsw4gMxnbaEyaqLfPZKy5sMcMjMROprbt8p24DMrf6O/wBaaj7L+zAj+d3zdGf0lTftLlVZCsqfzPLqgnCekhmDLeUXwStaB9IllgO1Z6fRUmK8Mc0sZvYtikcBY2IxAEOzuLjdmvpHnC+TK77NN9wqu5ofkik7JfxnqfFYyNtFbb4PAPgc7QS+CdrRmXGGRoA3kltgE6KYb17Hzh8uIHQV1E2OZ0uB8Nwy7MbmXGd9WY2LwYTq5bz1t6itXto/lLMRPeSI43ybS2Njnkddmg271DPo6ZgLnQTtaNbnQyNaB1lwAA6yvRv3P771dX9TH98r1zlbR9NQ1UXz4JWjtLDb0pFappm0kPpW8XFN8z5epKCV4xNhme3MAsike3LWAQ2xI1dyfUwSMt0kckd726SN7L212xAXt7V9D81FL0eiaMfOjMh7ZXuf+0sT+6LfaOiP05vuNTre6amo4WM/qdO2TWc7nlrKGZ7Q5kE72nMObDI5p7CG2I7ENWUssQBliljBNgZI3sBO4FwF+xfUXI+nEGjqRhNgynixHV+YCbrK8/NGH6LLz/FTxP8A1iY/+4mU+JTc0mljPz/cNW0UeAw0FRKMUUEz23tiZE9wuNlwCLqKChkc8sbHI6QXuxrHF4tru0C4svoTmH+Sh9dN6whqbQvQcpzIBZlRSySf1wWNf6gf6yOfFKilKOFty9RsIKJ4TUUUkZAljkjJzAexzLga7YgLoiHRVQ4BzaedzSAQ5sMhBB1EENsQvTP3Rf5Wj+rqPXGvYdEQCCmhj1COKNnZhaGhBLiNTQnhZ3LGvCR8pz0ckdukikjve3SRvZe2u2IC9kTFo2cgEU9QQRcEQSkEHcQ30r2Ln/osdFDINcc4HdJG9v3sKt+QHLqmquhpIxKJWU7ScTQG/FhrXWN88ylu+quOcIfG4mo6kjwsaNn/AJtUf/nl/wDFMjpZXFwbDM4tNnBsMhLTucA3yT1FfSvKvlPDo+Jss+Mtc8RjA3EcRBIyuMrNKzfNbpRlTJpOePEGSVTXNxCzrdCwZjZqSpXlR9EMXEKqWcL7/ueIHR1R/Nqn/wCiX/xTtG9I8HBFK8A2JZE94B12OEHPPUvoHlXy/pdHythnEpe5geMDMQwkkZm42grO8wr70VSd9XIfFjCL+KROrKXMJ8QracuK+/7mN5O174nOL4KkZBo/e02rWSbM3n0Kz0jyxZhGA4i62EN1uuMrdW3Yt9yk5dQUsxp3smdJ0YecDMQAfiDbm4t5p8F4zoWgEUTBby8IxHr7e/UuhJpYET4w6Md4pvp/I6Z75XY5Nf5rb3w9fW71JHsRoakeE+M8Hnq11UrTc6jyyvsuRBj3BcnqQOo7EmY0wpiOROkIDkLpd3xEv6DvUU7EhtJu+Jl/Qf6iq9R7BRh7yPpXRX5CH6tn3QotCaGhpI+ip2YI8TnYbl3lON3G7iTmVLon8hD9Wz7oWQ5mZnP0aHPc5zumnF3Ek2D8szmqRqoqtG/61VP2T9mBWHO75ujP6Spv2lX6OP8A7pqOult/ZgKsOdweToz+kqb9pciEX/OF8mV32ab7hVdzQ/JFJ2S/jPVhzhutoyuv/NpvuFV/NEP4IpOyX8Z64koecXkbBDDWaQa+YTflS3GOjLrtafJw6rdexee6S5BVs4EkdDK0uAIcHwgOBFwXDpN3erTlvo+Z1XX9LHVmIyOwuDZjEI+jab5eRhBBO7Iq4pOcWuZGxrYaUhrWtBvJmALA6+pHGUo7orylTUsy2/2Q8xuiZ6WurIqhhjlEERLSQci4kZtJHpXr7aoGeSI7Io39z3SNP3F5zzbaSlqdKVk8wY176eHJl8IDXFo8432LUvq8Ommx/wApQl3fHP7nlRKTk8sdFprK5Fho6H4LHRUrTcNYIu0RQ6/Fo8V5z+6FhxjR7PnzSM/WDB7VudLVf8KUEX+yqpD3CNo9ZWf50aPpa3QrNhq3OPYzA4/dUReHlBGi5e1XwfRdU5uRZA5re0jCPWo+cOn6fRFWBnenMg7WASD7qtOUejIKmnfDUn4l9sfl4Mg4EeVlbMBEOpGugMQN2GPoxne7S3Dr25KDjEcxHyWPr5vWFt6jR7XzQzfnxCRoP0ZAMQv2tae5YjmJiLNFhp1tnmB7Q4Aq95C6X6dlSxxu+CrqYj+iJC5n9lwHcpk8ts4wfPdTdLX6Kj+e9zO50sQPoK33OJpH4PQvk3SQDxmYD6LrOcuqXpNN6FHzTUP/AFA1w9IC2HKjRFPVU5iqjaIua4+X0ebTdvlXG1dkkped2l6TRNV9AMlH+7e1x9AK8w5kHX0p/wANL9+Ne2coKITUc8WsSQyMGeu7CBmvCuYR19J/8LJ9+NHGWIOI6E8U5R74/wAm85/j+8YPtTPwpUL+58P73q/r2/hNRfP6wuoadrRcmrZYb/ipUNzAwFkFY11ridt7G/8AFN2ofyg614WjrnP2NRyu5AU1fK2aZ0oe1mAYHhosCXZgtOdys3+56+T5r7aknxhiPtQvOrSzuroyyOqfH8HA+IExaH43E4ujyvberXmRt8GqwBYCrcLWsW2iiBBGwi1rdSHHUT4km9G+PsWnK7kTBUPkqnPmbIIsPkOAaRGHObcFpvm4ryXR0pfFG463Ma494BWp5zKWd2kXFsVW+LoIg3oWzFmLE/ED0eRNiNd9izULgWjDkLZDVa2y2y25HFGfe9Nv1JQF2FJiTS5NiigdLkMlyjkzXKxFbDEtivdIo3vXqlNRxXzjZ+qPcoINHt8sdEC0EGTJodbEcTfOIvba3Ddota9rZPtVSX4fuaSpJHmRco6tuKN7dV2uHiMtq9adoprqdwZG1pL29GS1pc1nSNtc7rXNr6iAugow13SywtDS9rnMAYQxpZI2w3i+Anrd1KPaGegXhrYioedmnbHGw0tWS1rWkgQ2JaLZfHaslR8geXEej6QU8tPUPeHySXj6Its91xrlBuNuS0dNo9gdH0kN3kRYLYABn8ZizsSMycjcWAUmjtH2dH0rIyOiOqMXDrs843OI2vmLbd6U7tdhmZZMHpHlC9+kX6QgaY3AsLGSgXcBGGPa/A4gNcNt9x2LdU3OrSOaOngnjc0g26MStDhta5pOq+sgHqQ1JooMY2RzWmzmOc0C5sHnETiJF7HU22Q25JJdHus97Y22LZLNszNsk0haRuc1mA9lx2d5tdgU5IqOWfL34dH8HhY+OBxHSvks18jRmGNaCcLTbMusbZWzU/I/nBioqSOmfT1D3MxkujERaQ+VzhbFKDqcBmBmr2vooi+/Q3aWlsYZhYelDyDfPaMNibgWdfXZQz6LHlgRDpfjy8+ThMRa/oQ0XsDcx2yFi1xOvMldrsS29WQTTXOdDPTzwspaoOkikjBcIQ0F7S0FxExIGfrWEiFmtBOoBej0mjrP+MjZZsZjthZY4C34yw/Odc9lk2Wkjv5jP1R7lHnox/KKq05VObMlyQ5SMoaiSV8UsrZIhGBHgJBa8nPE9uViitIcuGP0pTVzIJxFFC+F7D0XSOx4s2gSFtgSNZCu5aRjgbMZlr8ke5R08Ubv4tlv0Rn6Et8Shn8L9QoKUEoplVVcvWO0pDW9BP0MVO+HB8V0he91y4DpMOHUPOv1KbTPOFBNV0U/wapDKZ0ziCIcRMkeBuH42xtrNyNitHUkZN8DLavNHfsUbaSM54GdXkj3KPaMPhfr/Aac/kVXLvl9FX0clLHBURmQx3dIIg0NY8OPmyON7Cwy27Efyb50Yaelggkpqlz4omRucwRYSWNAJbeUGxttAUzaOOxPRsz+iNXgkjpoxrjZb9FvuXe0ofC/U7VIr+SPOJBRxSxmmqSH1E8zcIhyZK/E0G8usDIqp5G8sRRVdbO+KV8NU90gYzAXsdjcWlwMgbm12didQWtjpYg25jZv8xvuTn0EdgOjZc/Qb37EXtCHwv1/gnVIpq7nFgk0hTVXwapwQRTsw2ixF8uCxHxtrANdfPd3Cc4vLiPSVGaaKCeMmRji6Tow3Cy5t5Mjje9ti0ctHFkBGzP6DdQ17Fz6SI2HRsz+g3UO5d5+C/K/UjMiLR/OzTshjY+lqi5rGNcQISCWtsbfHDJYTkPpaOgrPhJikcwsmZhZg6T4yRrmYrvDcg2xz1navQH6OjuAI2b/ADB7lC6hjJPkM3eaPcu9owX5X6nNyKPl5y3i0hFDFFDPGWTiVzpOjAwiN7bDBI43u8bNiZyD5ZR6PFQ2SGaTpZGvaYhGQAI2tIOKRpvcK8ZTRi5MbOryR7k59IwDJjL/AKIzPgo9pw040v1B97VqDP8AS/TfzSr8If75ZrkPy5joW1Qkp6h/T1UtQ3B0RwsktZrryCzhbMC461dfBGZAMYNvmN9yaaJpPmMy+iPch9ow+F+oWqYcOd2n/mlZ4Q/3y8zpnG265c6xtcYnE2Nj1reRwMaLljCNfmj3KUU8ZaLRtuduEdp2Io8Tgvyv1FVIyqLDMMHJbrdPp2ZDAzr8kah3JHQssTgbnq8kavBN9rQ+H7iPKvuYW6RbuGnZtY25+iPcuUri8fh+53lH3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QUExQWFhQXFxcXGBcYFxoYGhgXFxgdHBgcGhwcHCggHBolHBgdITEhJSkrLi4uFx8zODMsNygtLisBCgoKDg0OGxAQGywkICQ0LDQvLCw0LDQsLDQsLDQvLDQsLCwsLCwsLCwsLCwsNCwsLCwsLCwsNCwsLCwsLCwsLP/AABEIAL8BCAMBIgACEQEDEQH/xAAcAAABBQEBAQAAAAAAAAAAAAAEAQIDBQYABwj/xABWEAABAwICBQcGCQUMCQUBAAABAAIDBBESIQUxQVHwBgcTYXGBkSIyobHB0RQjNVJic3SyszNCcpLCCCQlQ1NUdYKi0+HxFzZjg4SjtMPSFiZkk5QV/8QAGwEAAgMBAQEAAAAAAAAAAAAAAgMBBAUABgf/xAAyEQACAQMCBAMGBgMBAAAAAAAAAQIDBBESIQUxQVETFJEVIlJhcaEyQoHR4fCxwfEG/9oADAMBAAIRAxEAPwAlsadYJhlStctsyBHcZJbccce3g4JWdi7JOBuFO6Mp2JIXhdk47ol2AKMyBRGRccE3ATC/qUBdkoum2DM7hmfAZrnJLmRkILlG4ojk5oSavlka17oIIiGyyYPjC8jF0bA4WbZpBLiDbELDdqX82sBu1tVVhwtn0sbiNxLTHaxtuVeV3BPC3HwoSksmJcVC+yk07omalqG0srsXSPhEc7QBijkmbG44STaRuLVmM2nUbLQcpub0U1JUVDauoe6GJ8ga5sOEljSQHWjBsbbCFzu4IhW83n5GWPZx4JpHVx4cevWcm+b8VVJT1DqyoY6aJkha0Q4Wl7QSG3jJsL7SdSyTW4XTNJLujmniDiBdwilcwEgAC5AF7JlK4hUeFkGpQlBZeBAxKY1rOTXN82qpKeodVzsdNEyQta2HC0uF7C8ZNhfaSrL/AEVM/n1V4Q/3SV52HZjFaz7owLY+OOxOEa0OiuQwlraymNXOG04gLXBsWJ3StJOK8dsrZWAQ+leR/Q6Qo6IVUxZUsmc55bFjZ0TbjDZgGe24K53kOzO8rPuimt1cZccZ8Cr3lxyOGj6R1SypmlLXxtwSCLCQ94ab4WA5XvrVhoLm5bUU0E7qyoa6WGKUta2HCDIwOIF472F9q7zkMZwzvKz+Rkj2JAFouWHIoUNOahtTNKRJEzBIIsJEkgYT5LAbgG+vYs5iTqVVVFlCqlNwe4tuOAmBq5zkzF1pgseU0pL9vHHGxriu2JwKVG4Jx4441+KO49PWuO2GFvYksnpqg4auSkLlBzL7F1p7X9pQgf1gJ+IW18cetScFCTsS9J1oQSi67p9y44Jc9Nc/i6Dkqba/f2AAaz71b6K5Ovls6bJv8nf75H3R6VTu76laxzPn0XVgzmoc/wCQGNxebRtL+seaD1u1dwuepW1Hyclfm9+EbmgfeN7+AV9BQamsbkNVhYf5LQUtPhFjmV5+vxG5qddC7Ln+rF+FXnu3pXbr6/sZSLklFe7mY/0yXeguIWgodHMa0NaxrQNgFh6FZWCjc1VPFecuTf1J8pjm2/qBc38YEVSd9ZUf2XBvqaFUaBef/UOkRfL4NT+i1vWfFXHN/wDkJ/tlV+KVTaB/1i0j9mg/ZW1D8KNqCxFJAfO8LVOiTtNWxvcZYT62hbXlhQvnoaqGMXkkgkYwEgXc5pAFzkM1iueEfvjRH21n4ka32ndJCmp5qhzS4RRvkLRkSGAmw8EQQLyPoHwUNLDKLSRwxseLg2c1oBzGRzXllHyddL8IljkLXGrrLtcMTHWqHjVk5vaD3L13QOkxU00NQGloljZIGk3IDxcAnvWN5HM+Ln+2Vv8A1D02jLTLJncUc1RTg8PP+mZ7kaKmn0jSwPfM2EtlAj6UvhLWRktDBsA3ECy2POpVyR0BdFI+NxmgbiY4tdZ8oDgCDtBQcsVtJ6P7an8FTc7jCaCwzJqKaw/3zd6mpjxNvkMsqs6lup1Oe/2ZU80pPwmvLnvkcW0xLnuLnHKQDM9QCvtO6Fmk0to+pY0GGBlQJHYgCDIyzbC9znuWd5oHfH197ggU4IIsQR0mRWz0lyjbDXUtGWOLqlsrg8EWZ0Tbm4Ou9kNVLW8FqnvBZKDns+Sn/WwfitWh5En+DqH7LT/hNWe56/kqT62D8Vq0PIn5OofstP8AhNQdAzxzTDK0F4q/hfRGd+HpXOMJPSOMNs9wBF9ygb2q/wCWXLL4dGadtO9jWVF+kL2kHoHuBs0Z5kLP41oW7kocsGfcNatmc4da629cL8ccWTmxlNcmVtQ0hcpehTms4449KFyB1A5C4tRJCQDjNRqO1A+BPEaIazjjj2qu1guYL0C5FPC5SpsjXIHud6S/WnCNI0C/HdxwTjNMdqQ9uvwTnFQOf4JDFiswnziG37dfouuq1VCDm+iySsFloR0YeyWY2xEiFp9L+07Nw7V6hQwAtG5Yej0Eypnikd5sIIaNmqy3scwGQ2L5tc3069fXHLk+fZb7L0LlnYSqPxZf87f3uFxQBosAoppQNepMkqDbWqyrkuDbXbZtt3ZpNxcVofiRqqyyth0+m4muwl4xHYjI6i+tea13Jaeoq4pYyxrGuBLnHymWcCSwWzJ1a1vGvsbbAqtxceFplTnlvmuxTqW7QvIyqEc9XSvNnmZ1RGD+fDKG3Ld+F+IHddu8I3R/Jsx6Sqa3GCJ4oowy2bcGsk7b2HpVLpWginDRIM2m7Hglr2Hex7bOaewqvm0Q8jCaytLNWE1DhluLhZ3pW9bf+ioeGlUTTXYQ7iMF7yB+cqrbPW0jIziFLPT9KRqEk1TCGsv84NBJGy7d62fOF8mV/wBmm+4Vkf8A+ZE2LoQwNjvezbtOIHEHXGePEL4r3uLoabQkRBDpKl7TkWvqp3NcNzmmSzm9RvdPocdozzqTXb+5KS4tTjnWmbfm8+S6H7ND9wLP8jXfFzj/AOZWf9S9UbNER6mSVDGjIMZUzsa0DUGtElmtG4BXWiGthaGMFmgk5kkkuN3Ek5kkkkk5kkq9T4hTq40lC74vRrQUYJ8+v/Q6sH8I6OP0qn8AojnLbeliG+rpB/z2qGsooqhrRJiu03a5j3RvabWOFzCHC4NjnmoouTMLXNfineWkOAkqZpWhw1HC95bcHUbZLSp+80y1QvqcaDjvnf7nch4cNdXi38XS/wDdQ/Kj5e0R9XV/hqbSmgY5X9ITKx5Aa4xTSRFwF7YujcMVrm172uVT1nJOK4djnc8eZI6olc9l9YY8uxNB22Od81ZlbyqTbytx9teU40oxw9i156x/BT/rYPxWrRcifk6h+y0/4TV49pTQE4J+PmmZkejmmke3q1uIvuuCq2OR7bM6aqitYBnwiZrQBkA0B9rDYAolZ1Yrctq6g90bfllyEhpKaeqjlnxB4fgc5pZeWYYhbBe3lnasoGgKB4ccnzTvG1r6iV7TY3F2udY5jbu8H4kylCUVuVK9SM3mKJAUt1Hxxx/j1+OOPaeMlbBKHJb93HZx6og9N6XcowdgnXF/HHHtHxErhxxx750kaSbGnNfZRtblddddpIwc+RcmOcuRRjglIcZLpj355lQklNIRKngaoErniyn0Ro51RUwMGoOL3fotafWXNCEA48FreQVmComOsBsbe0DE77zP1Vm8ar+XspyXN7L9dixbU9VRI1wDYhgb39ZRUUgtrsvPa7lLhlDb2vck9QtkOvP1oeblu0Nydli846wLXt1nK3f4+esLGMKSl1Z63w4wjp5HoNbXBoyVfHUHXxmsFScqekkaLkscDbFsOzuIOreFq6OrDmkHrB9Oap3tDXLfkW4RhGnlB3TFknUfXs79SkFYC4Z58cd6AmnxNBPnNyPbsPfrVbTz/GZHb/msOdtu/kZtwkaepdkCNx9hSCTLtVM7SN3BvGxTQ1Ovw/yVbwGluYV1TTCZHoZ71DUVPZ7/AEoc1KbCmzzl1R2CMeEopsip3y4jYbERHKtOzk4vB5+vF03gvaOdXNLNcLL0sllcUk9l7CznqjgZaXOl4ZY1B8klBOfiuNusKSSoysqmSos4bwt+jBtGnRu4qRHpOG4vwVn6vRrZbtI19nuWllqGuGsZqtiyJ9HWFfpSajg2KUk3sYyvoJIBcXe3cddh80+wqKmq2vF2HqI2g7iNhW3rIg9vaM/T6V59pnRZjeXxnC7fsPU4bQhdn4uXT59uj+nb/BfdFT5cw5z0wv6+PFB0NZ0gIIs8Zke0bx6vWWqThpeHsyrKm4vDHF3HHHsUJGt48FKMuOOPTGEgXsc1ikyCYXJHccce4ANx+K6Y56Y56jxceCJRCURznJE1cjwFgcePTxxly7t449ngoCHUkTka1XWgqrDC5g/Oe4+z1NVYxiBbpDonvafNDxne1g8Xv+sbLD45B1rdRj3TLFpPFTJDp6lu7EDnnqPcVRmjLr31f4j0rRVUuMWYWn6RzA7N5VcaR/zzfcQLHwz9Kx6FSUYKLlg9Uq8Jrlkhgiw4SPzdXUtPouvORJy9SpqNrTcOycNYN9W/rB2HqR8bgBYDjrS603nDCc44900MdaS5zvzT6xx6B2IaElpcTx6dyBgmPd7V2kKzC29ruJs1u0u920nYFnuDnPCXMo1ZrAW2qIz2k2Hhsz1Kxjq8LQBr461nqYuNi+1xqte3WePajDKhrUVnSZdV5LIT3N9ft9KjqKjYNfHpVZ8Nzwtzd6u1WNPDhFzrKVOlo3ZjXWEEU7bDXmpIShS9HUjNqmiveyeYvdnkNa6yngmO9BFyfG+y9Xw9cjKcX0LUVWXWhKo561AJskDVVhXrLdbIsW8patwZ9YRcE5JW6SGYJF+OtVdXJfWqyWotmtunQjNHobOs1sapukBhO/122dqB0kQ8Ajv43qkhrNdiiI6k5X25d/HrRq20PKPS288ldVUdnAjLaCNnZ1qWnnDsjk4eBG8cZI1nlZbRmOxDVdKcnNycMwfQQepJvLfxo5X4l9zUna+Yhtz6EmJLiQ8U+IbiMiNx3cawetPWBgwZRw2miXHbjjdxsaXpiUNUAnJLKQNSYePBSicjVyWy5ScShie1oTU+6pykxLYoVbpWE42OYLuIIcL62jbq1gm39ZWdktO0fGuJvbC0Dd+cfHEP1Qs7iFZU6DbWTqdTQ9X93KyF5IzY5tth9lrhMc1FiUAnv41JwLTs4yXmXPfODcoXGUVrow62WY25g+PsSxsl2OB6nNz8WkD0K1jjbuTwwDUPUp8w0sY9R7qoBjbN85g7Gkn0nJSQ01jiJLnasR123DLIdQRJUUjzqbr3nUPeoVSUtlsKnUO6SxsNmvq6tXV6PCOUnUMuvb/Vy9K6NoaLDXtO0nLWk9gJ9C7bPulKrUC9HxBuduvv7ba1YtLnHjL/ABUVMzLZ7AVZxQga1RrT3y+ZnXCXNi0tFfMp8sgbkVLJPZuSyekNIudIQDkAMt9zrPh61NjCdWr8jAqW3jSb7GjbUXKkEyoqCc7dXrVgyW917Ozp4KFShpeAmWawuVU1U/Hgn1U3hqVVNMvQ0XgsW9DqOqJVWVb8lM9+9V9W9b9rLBq0ae4O6owqxgnxAEajb/A8b1R1b8iidCzfmnuWrLEo5N60TNJSvsQfFWbo7j0921U1MbiyuaB92i6z62256S1XJlLXxljsYF7eeAM3NG0byNfZcKdjb5jMHP3K3qqO+apYoTE8xHzTd0fZ+c3uOY6iNyxL+mk/Fj15/Xv+onjVinDzNP6S/cmDUtk642prnLPPMi2TCUhemXUo4W65NwrlOUdkLang8ccexAlCoSTEMUFCiT8qP9oD/wApmfrRKralxD3jeGu9bT90eKpXdHxKbiLqRbg8fL/IJNLZ9jtzHdr28XUkU2rj2oasBI69YO4+7Z3lCwVX+SxZUsou0amY6kX8NRxwVOagcbfSqWOfjgqZsyqypFhVWWJkTTIhGvPHb2qRr+OCg0YAlWJS5Ryajx7U0y8eHWml6JIrzqE2jaxzWkHzmk3t1kkHXuV1R1JOvj0rOR/lAR804u7V61bRTBqC5gm8pcxFxNSjktp5vJKzDm/HG+osBHa1xv6HhH/CsR6u1B1gs6N+vyi09jx7wFY4bRcJ79TOpZ1OPdP+/YLimt3qaSr2bFWBy6R69ZQhgU6SbJ56tAySX1phcoJJb9i1KSLNOklyHyzZdSr5pb3K6eW+WxDSPWzbS6F6lTwQVb9ifTPsQULIblTMK0fFUVg2bWnhGhhq8wdnHHGd5QzWI3HNZCLUtFo2S7B1Zez3KvVlsegto4NfROD22OdwqrlJRHBiaPKYcTeu2sd4JHeiNFT2cOv2q30jDiasuvycXyZsQpRlF05cpbGJbLiAIzBzB3gjJOATaSK2JnzHOb3XuP7JCLZGseU8I+bV4+FUlB9G16ELWKRrFLZdZJlUK7kRli5PcVyBSZGWckLxwEMXdi4HrT3AboCi5Vulm+bJ83yXfout6iB4lFhySVocC06iCD3hLcdiVHD3KicZeCqaiMhwtck2Hbfd1qxLyMTDrbl2jWD3j2qtmmIz2ix7xY+wLPq26Usg28XCelksM1gjY5U/TWj8JMrfNObhuJ2jq37kHDIFUrWm+wVTK3jyDxOkNQoAV1lV8qxGtkwmUjSSoI2qdhRK2QmbY+LznbLADvzPuRRN+rNVrZbYt5cfRl4ZJpmQytnOeWTVjJvHYtekA2oStku3sc09+IIVsp47upSSPBwje4Hubn7B4q9Qt8NAUqWmaYeTZCyvuulkuh5ZFvQhgCEBJnoGWRPllQznK7TgXqcMCPchZpE6R6EcblaFJpFylTyx0aKhbmoGNRlO1PTzLc2aFPkgljVcaIk1jjjUqlpRlE+x7UFaobdGOxo4Ki1uta2KYOjB2+9ecvqCABfO61Oiqu7MPGe1Zd1V91F+pUxBAE7LVEo3hju3W0/dHinlqir33qGn5zHDwwEe1SrGqT3Z4HjUdN7N98P1QnHGSQpSVG5yVqbMtI5wXKJ7uOOPYilJjEgTEkF110oK0SwOCcEjVK0cccewW0A2V+k6NzvLZ54GY+c3d2jZ3qicQ47ri3iFsWNVHpXRTw8vYLtJuQNYOs5X1HXkkSw+ZKkn9UXNG9ssQJGThmNx1OHjcLN6T0e6F29h8127eD1j0+KvtBsc2OzgQcTiAdYB7990ZNGHAtcAQdYKQ1kDVpm10MfDJ1o+IjtQ2kKJ0J3sOp3sd1qOKqshVJSBq0m+RYF+4JWOyN0OyoupX5gi+sH1JiooracPchByHWM+061CXqR7sh2Z+0ehBPeElUcFhRy2TipzyU9PIS49Qt42J9ir2vsiYHWGvMm571aoUsyDlBKLYY+S21DSyqOWW6gc9asKeAIU+ornIeSRc990LM/YrUIMtQgJM++S6NqRjVM0JjeORpUaWB7AjGushWBTNCh1WkadGOAhmZRLShWJ5KROrhGpS2JulWh0FP6lmWq40XNZt1mXFRtDarbgHVcnxkOe147fJ/wU7pFDR6PM8jAHYSA43Avub7VoWcjTa7qh/c1o9KpqOpajznEeGVrit4kMYwlz+RRYkxzlLpvRUUDSXOe62q73XcTsABGZOSr4ScDQ7M2Fz69qZGlvgzr3hc7NR1yTcui6E73rlCUqaoJFHAlk5rVM2NLhR5OchrWKW1hc6hn3BIELpk/veX6t3qKCbWBa95pBbZTshqCNhFPMb7s8GabHU4xdjJXtvbEyGR7b3zF2tIuNy+gNE/kIfq2fdCxvMl8mD6+f8Qql4rL/AJKn8zzIVQvhDZC/+TEUhkAsDcsw4gMxnbaEyaqLfPZKy5sMcMjMROprbt8p24DMrf6O/wBaaj7L+zAj+d3zdGf0lTftLlVZCsqfzPLqgnCekhmDLeUXwStaB9IllgO1Z6fRUmK8Mc0sZvYtikcBY2IxAEOzuLjdmvpHnC+TK77NN9wqu5ofkik7JfxnqfFYyNtFbb4PAPgc7QS+CdrRmXGGRoA3kltgE6KYb17Hzh8uIHQV1E2OZ0uB8Nwy7MbmXGd9WY2LwYTq5bz1t6itXto/lLMRPeSI43ybS2Njnkddmg271DPo6ZgLnQTtaNbnQyNaB1lwAA6yvRv3P771dX9TH98r1zlbR9NQ1UXz4JWjtLDb0pFappm0kPpW8XFN8z5epKCV4xNhme3MAsike3LWAQ2xI1dyfUwSMt0kckd726SN7L212xAXt7V9D81FL0eiaMfOjMh7ZXuf+0sT+6LfaOiP05vuNTre6amo4WM/qdO2TWc7nlrKGZ7Q5kE72nMObDI5p7CG2I7ENWUssQBliljBNgZI3sBO4FwF+xfUXI+nEGjqRhNgynixHV+YCbrK8/NGH6LLz/FTxP8A1iY/+4mU+JTc0mljPz/cNW0UeAw0FRKMUUEz23tiZE9wuNlwCLqKChkc8sbHI6QXuxrHF4tru0C4svoTmH+Sh9dN6whqbQvQcpzIBZlRSySf1wWNf6gf6yOfFKilKOFty9RsIKJ4TUUUkZAljkjJzAexzLga7YgLoiHRVQ4BzaedzSAQ5sMhBB1EENsQvTP3Rf5Wj+rqPXGvYdEQCCmhj1COKNnZhaGhBLiNTQnhZ3LGvCR8pz0ckdukikjve3SRvZe2u2IC9kTFo2cgEU9QQRcEQSkEHcQ30r2Ln/osdFDINcc4HdJG9v3sKt+QHLqmquhpIxKJWU7ScTQG/FhrXWN88ylu+quOcIfG4mo6kjwsaNn/AJtUf/nl/wDFMjpZXFwbDM4tNnBsMhLTucA3yT1FfSvKvlPDo+Jss+Mtc8RjA3EcRBIyuMrNKzfNbpRlTJpOePEGSVTXNxCzrdCwZjZqSpXlR9EMXEKqWcL7/ueIHR1R/Nqn/wCiX/xTtG9I8HBFK8A2JZE94B12OEHPPUvoHlXy/pdHythnEpe5geMDMQwkkZm42grO8wr70VSd9XIfFjCL+KROrKXMJ8QracuK+/7mN5O174nOL4KkZBo/e02rWSbM3n0Kz0jyxZhGA4i62EN1uuMrdW3Yt9yk5dQUsxp3smdJ0YecDMQAfiDbm4t5p8F4zoWgEUTBby8IxHr7e/UuhJpYET4w6Md4pvp/I6Z75XY5Nf5rb3w9fW71JHsRoakeE+M8Hnq11UrTc6jyyvsuRBj3BcnqQOo7EmY0wpiOROkIDkLpd3xEv6DvUU7EhtJu+Jl/Qf6iq9R7BRh7yPpXRX5CH6tn3QotCaGhpI+ip2YI8TnYbl3lON3G7iTmVLon8hD9Wz7oWQ5mZnP0aHPc5zumnF3Ek2D8szmqRqoqtG/61VP2T9mBWHO75ujP6Spv2lX6OP8A7pqOult/ZgKsOdweToz+kqb9pciEX/OF8mV32ab7hVdzQ/JFJ2S/jPVhzhutoyuv/NpvuFV/NEP4IpOyX8Z64koecXkbBDDWaQa+YTflS3GOjLrtafJw6rdexee6S5BVs4EkdDK0uAIcHwgOBFwXDpN3erTlvo+Z1XX9LHVmIyOwuDZjEI+jab5eRhBBO7Iq4pOcWuZGxrYaUhrWtBvJmALA6+pHGUo7orylTUsy2/2Q8xuiZ6WurIqhhjlEERLSQci4kZtJHpXr7aoGeSI7Io39z3SNP3F5zzbaSlqdKVk8wY176eHJl8IDXFo8432LUvq8Ommx/wApQl3fHP7nlRKTk8sdFprK5Fho6H4LHRUrTcNYIu0RQ6/Fo8V5z+6FhxjR7PnzSM/WDB7VudLVf8KUEX+yqpD3CNo9ZWf50aPpa3QrNhq3OPYzA4/dUReHlBGi5e1XwfRdU5uRZA5re0jCPWo+cOn6fRFWBnenMg7WASD7qtOUejIKmnfDUn4l9sfl4Mg4EeVlbMBEOpGugMQN2GPoxne7S3Dr25KDjEcxHyWPr5vWFt6jR7XzQzfnxCRoP0ZAMQv2tae5YjmJiLNFhp1tnmB7Q4Aq95C6X6dlSxxu+CrqYj+iJC5n9lwHcpk8ts4wfPdTdLX6Kj+e9zO50sQPoK33OJpH4PQvk3SQDxmYD6LrOcuqXpNN6FHzTUP/AFA1w9IC2HKjRFPVU5iqjaIua4+X0ebTdvlXG1dkkped2l6TRNV9AMlH+7e1x9AK8w5kHX0p/wANL9+Ne2coKITUc8WsSQyMGeu7CBmvCuYR19J/8LJ9+NHGWIOI6E8U5R74/wAm85/j+8YPtTPwpUL+58P73q/r2/hNRfP6wuoadrRcmrZYb/ipUNzAwFkFY11ridt7G/8AFN2ofyg614WjrnP2NRyu5AU1fK2aZ0oe1mAYHhosCXZgtOdys3+56+T5r7aknxhiPtQvOrSzuroyyOqfH8HA+IExaH43E4ujyvberXmRt8GqwBYCrcLWsW2iiBBGwi1rdSHHUT4km9G+PsWnK7kTBUPkqnPmbIIsPkOAaRGHObcFpvm4ryXR0pfFG463Ma494BWp5zKWd2kXFsVW+LoIg3oWzFmLE/ED0eRNiNd9izULgWjDkLZDVa2y2y25HFGfe9Nv1JQF2FJiTS5NiigdLkMlyjkzXKxFbDEtivdIo3vXqlNRxXzjZ+qPcoINHt8sdEC0EGTJodbEcTfOIvba3Ddota9rZPtVSX4fuaSpJHmRco6tuKN7dV2uHiMtq9adoprqdwZG1pL29GS1pc1nSNtc7rXNr6iAugow13SywtDS9rnMAYQxpZI2w3i+Anrd1KPaGegXhrYioedmnbHGw0tWS1rWkgQ2JaLZfHaslR8geXEej6QU8tPUPeHySXj6Its91xrlBuNuS0dNo9gdH0kN3kRYLYABn8ZizsSMycjcWAUmjtH2dH0rIyOiOqMXDrs843OI2vmLbd6U7tdhmZZMHpHlC9+kX6QgaY3AsLGSgXcBGGPa/A4gNcNt9x2LdU3OrSOaOngnjc0g26MStDhta5pOq+sgHqQ1JooMY2RzWmzmOc0C5sHnETiJF7HU22Q25JJdHus97Y22LZLNszNsk0haRuc1mA9lx2d5tdgU5IqOWfL34dH8HhY+OBxHSvks18jRmGNaCcLTbMusbZWzU/I/nBioqSOmfT1D3MxkujERaQ+VzhbFKDqcBmBmr2vooi+/Q3aWlsYZhYelDyDfPaMNibgWdfXZQz6LHlgRDpfjy8+ThMRa/oQ0XsDcx2yFi1xOvMldrsS29WQTTXOdDPTzwspaoOkikjBcIQ0F7S0FxExIGfrWEiFmtBOoBej0mjrP+MjZZsZjthZY4C34yw/Odc9lk2Wkjv5jP1R7lHnox/KKq05VObMlyQ5SMoaiSV8UsrZIhGBHgJBa8nPE9uViitIcuGP0pTVzIJxFFC+F7D0XSOx4s2gSFtgSNZCu5aRjgbMZlr8ke5R08Ubv4tlv0Rn6Et8Shn8L9QoKUEoplVVcvWO0pDW9BP0MVO+HB8V0he91y4DpMOHUPOv1KbTPOFBNV0U/wapDKZ0ziCIcRMkeBuH42xtrNyNitHUkZN8DLavNHfsUbaSM54GdXkj3KPaMPhfr/Aac/kVXLvl9FX0clLHBURmQx3dIIg0NY8OPmyON7Cwy27Efyb50Yaelggkpqlz4omRucwRYSWNAJbeUGxttAUzaOOxPRsz+iNXgkjpoxrjZb9FvuXe0ofC/U7VIr+SPOJBRxSxmmqSH1E8zcIhyZK/E0G8usDIqp5G8sRRVdbO+KV8NU90gYzAXsdjcWlwMgbm12didQWtjpYg25jZv8xvuTn0EdgOjZc/Qb37EXtCHwv1/gnVIpq7nFgk0hTVXwapwQRTsw2ixF8uCxHxtrANdfPd3Cc4vLiPSVGaaKCeMmRji6Tow3Cy5t5Mjje9ti0ctHFkBGzP6DdQ17Fz6SI2HRsz+g3UO5d5+C/K/UjMiLR/OzTshjY+lqi5rGNcQISCWtsbfHDJYTkPpaOgrPhJikcwsmZhZg6T4yRrmYrvDcg2xz1navQH6OjuAI2b/ADB7lC6hjJPkM3eaPcu9owX5X6nNyKPl5y3i0hFDFFDPGWTiVzpOjAwiN7bDBI43u8bNiZyD5ZR6PFQ2SGaTpZGvaYhGQAI2tIOKRpvcK8ZTRi5MbOryR7k59IwDJjL/AKIzPgo9pw040v1B97VqDP8AS/TfzSr8If75ZrkPy5joW1Qkp6h/T1UtQ3B0RwsktZrryCzhbMC461dfBGZAMYNvmN9yaaJpPmMy+iPch9ow+F+oWqYcOd2n/mlZ4Q/3y8zpnG265c6xtcYnE2Nj1reRwMaLljCNfmj3KUU8ZaLRtuduEdp2Io8Tgvyv1FVIyqLDMMHJbrdPp2ZDAzr8kah3JHQssTgbnq8kavBN9rQ+H7iPKvuYW6RbuGnZtY25+iPcuUri8fh+53lH3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96300" cy="593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-media-cache-ak0.pinimg.com/236x/3b/5b/61/3b5b616f86d0d244cb57a768a26b32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1283"/>
            <a:ext cx="4914900" cy="6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 wondered why the baseball was getting bigger…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</a:rPr>
              <a:t>Then it hit me!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10241" name="Picture 1" descr="C:\Users\Mrs. Wagner\AppData\Local\Microsoft\Windows\Temporary Internet Files\Content.IE5\MOE11STC\13285948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572">
            <a:off x="225521" y="4084114"/>
            <a:ext cx="2686256" cy="26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ocawlege.com/wp-content/uploads/2015/06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heponderroar.com/wp-content/uploads/2015/09/4cae65dc5bf83042a16f99c26db3a8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914400"/>
            <a:ext cx="934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 was originally going to get a brain transplant;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b</a:t>
            </a:r>
            <a:r>
              <a:rPr lang="en-US" sz="6000" b="1" dirty="0" smtClean="0">
                <a:solidFill>
                  <a:srgbClr val="FFFF00"/>
                </a:solidFill>
              </a:rPr>
              <a:t>ut then I changed my mind!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By: Colin Thomas</a:t>
            </a:r>
            <a:endParaRPr lang="en-US" b="1" dirty="0"/>
          </a:p>
        </p:txBody>
      </p:sp>
      <p:pic>
        <p:nvPicPr>
          <p:cNvPr id="2055" name="Picture 7" descr="http://www.clipartlord.com/wp-content/uploads/2013/12/brai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" y="3950732"/>
            <a:ext cx="2857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media3.giphy.com/media/IBMavwmu4KEEw/200_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6907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QHxmNObL2THIofhm6bE0mbgoP4Zunb_iDVx8cmUnb7Agu4mD1I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525"/>
            <a:ext cx="6400800" cy="64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I’m reading a book about anti-gravity.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FF00"/>
                </a:solidFill>
              </a:rPr>
              <a:t>It’s impossible to put down!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32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By: Tori</a:t>
            </a:r>
          </a:p>
          <a:p>
            <a:pPr algn="r"/>
            <a:r>
              <a:rPr lang="en-US" b="1" dirty="0" smtClean="0"/>
              <a:t>Pun of the Day</a:t>
            </a:r>
            <a:endParaRPr lang="en-US" b="1" dirty="0"/>
          </a:p>
        </p:txBody>
      </p:sp>
      <p:pic>
        <p:nvPicPr>
          <p:cNvPr id="9219" name="Picture 3" descr="http://www.clipartlord.com/wp-content/uploads/2012/12/astrona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3868994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151</Words>
  <Application>Microsoft Office PowerPoint</Application>
  <PresentationFormat>On-screen Show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That’s                       Punny!</vt:lpstr>
      <vt:lpstr>PowerPoint Presentation</vt:lpstr>
      <vt:lpstr>I wondered why the baseball was getting bigger…</vt:lpstr>
      <vt:lpstr>PowerPoint Presentation</vt:lpstr>
      <vt:lpstr>PowerPoint Presentation</vt:lpstr>
      <vt:lpstr>I was originally going to get a brain transplant;</vt:lpstr>
      <vt:lpstr>PowerPoint Presentation</vt:lpstr>
      <vt:lpstr>PowerPoint Presentation</vt:lpstr>
      <vt:lpstr>I’m reading a book about anti-gravity.</vt:lpstr>
      <vt:lpstr>PowerPoint Presentation</vt:lpstr>
      <vt:lpstr>PowerPoint Presentation</vt:lpstr>
      <vt:lpstr>So what if I don’t know what “apocalypse” means! </vt:lpstr>
      <vt:lpstr>PowerPoint Presentation</vt:lpstr>
      <vt:lpstr>PowerPoint Presentation</vt:lpstr>
      <vt:lpstr>I used to be a banker;</vt:lpstr>
      <vt:lpstr>PowerPoint Presentation</vt:lpstr>
      <vt:lpstr>PowerPoint Presentation</vt:lpstr>
      <vt:lpstr>Never trust atoms!</vt:lpstr>
      <vt:lpstr>PowerPoint Presentation</vt:lpstr>
      <vt:lpstr>PowerPoint Presentation</vt:lpstr>
      <vt:lpstr>I can’t believe I got fired from the calendar factory!</vt:lpstr>
      <vt:lpstr>To the guy who invented “Zero”:</vt:lpstr>
      <vt:lpstr>PowerPoint Presentation</vt:lpstr>
      <vt:lpstr>PowerPoint Presentation</vt:lpstr>
      <vt:lpstr>I had a few jokes about unemployed people…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That’s                        Punny!</dc:title>
  <dc:creator>Mrs. Wagner</dc:creator>
  <cp:lastModifiedBy>Mrs. Wagner</cp:lastModifiedBy>
  <cp:revision>13</cp:revision>
  <dcterms:created xsi:type="dcterms:W3CDTF">2015-10-05T17:49:05Z</dcterms:created>
  <dcterms:modified xsi:type="dcterms:W3CDTF">2015-10-05T18:35:41Z</dcterms:modified>
</cp:coreProperties>
</file>