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1" r:id="rId3"/>
    <p:sldId id="266" r:id="rId4"/>
    <p:sldId id="268" r:id="rId5"/>
    <p:sldId id="270" r:id="rId6"/>
    <p:sldId id="275" r:id="rId7"/>
    <p:sldId id="274" r:id="rId8"/>
    <p:sldId id="264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6E6C92"/>
    <a:srgbClr val="B3C1EF"/>
    <a:srgbClr val="6075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07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2074B3-F334-4E12-8DF2-617E4C9C5413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25E303F-BD6D-467B-B9D9-19DE6BA18BB4}">
      <dgm:prSet phldrT="[Text]" custT="1"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400" b="1" dirty="0" smtClean="0">
              <a:solidFill>
                <a:schemeClr val="tx2">
                  <a:lumMod val="50000"/>
                </a:schemeClr>
              </a:solidFill>
            </a:rPr>
            <a:t>Reading</a:t>
          </a:r>
        </a:p>
      </dgm:t>
    </dgm:pt>
    <dgm:pt modelId="{130FE865-E99B-4488-822E-48369FA0DCD6}" type="parTrans" cxnId="{CF6B9B40-4AD6-4D04-BD77-96703AACEC91}">
      <dgm:prSet/>
      <dgm:spPr/>
      <dgm:t>
        <a:bodyPr/>
        <a:lstStyle/>
        <a:p>
          <a:endParaRPr lang="en-US"/>
        </a:p>
      </dgm:t>
    </dgm:pt>
    <dgm:pt modelId="{DC10377F-6023-42E6-AC88-01BF1F363E99}" type="sibTrans" cxnId="{CF6B9B40-4AD6-4D04-BD77-96703AACEC91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B580F1B-D7DA-4451-AACC-AB91E31AB631}">
      <dgm:prSet phldrT="[Text]" custT="1"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400" b="1" dirty="0" smtClean="0">
              <a:solidFill>
                <a:schemeClr val="tx2">
                  <a:lumMod val="50000"/>
                </a:schemeClr>
              </a:solidFill>
            </a:rPr>
            <a:t>Writing</a:t>
          </a:r>
          <a:endParaRPr lang="en-US" sz="2400" b="1" dirty="0">
            <a:solidFill>
              <a:schemeClr val="tx2">
                <a:lumMod val="50000"/>
              </a:schemeClr>
            </a:solidFill>
          </a:endParaRPr>
        </a:p>
      </dgm:t>
    </dgm:pt>
    <dgm:pt modelId="{C3117E10-D924-48DD-B04F-53713518A285}" type="parTrans" cxnId="{3DC6B7CC-96DA-4909-A1FC-E155E007F058}">
      <dgm:prSet/>
      <dgm:spPr/>
      <dgm:t>
        <a:bodyPr/>
        <a:lstStyle/>
        <a:p>
          <a:endParaRPr lang="en-US"/>
        </a:p>
      </dgm:t>
    </dgm:pt>
    <dgm:pt modelId="{936FCB4B-045E-4FEC-B967-D074E908D2EF}" type="sibTrans" cxnId="{3DC6B7CC-96DA-4909-A1FC-E155E007F058}">
      <dgm:prSet/>
      <dgm:spPr>
        <a:ln w="25400"/>
      </dgm:spPr>
      <dgm:t>
        <a:bodyPr/>
        <a:lstStyle/>
        <a:p>
          <a:endParaRPr lang="en-US"/>
        </a:p>
      </dgm:t>
    </dgm:pt>
    <dgm:pt modelId="{BA0CC541-2315-451A-87EB-8F854F1B702A}">
      <dgm:prSet phldrT="[Text]" custT="1"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400" b="1" dirty="0" smtClean="0">
              <a:solidFill>
                <a:schemeClr val="tx2">
                  <a:lumMod val="50000"/>
                </a:schemeClr>
              </a:solidFill>
            </a:rPr>
            <a:t>Collaborating</a:t>
          </a:r>
        </a:p>
        <a:p>
          <a:r>
            <a:rPr lang="en-US" sz="2000" b="1" dirty="0" smtClean="0">
              <a:solidFill>
                <a:schemeClr val="tx2">
                  <a:lumMod val="50000"/>
                </a:schemeClr>
              </a:solidFill>
            </a:rPr>
            <a:t>Speaking &amp; Listening</a:t>
          </a:r>
          <a:endParaRPr lang="en-US" sz="2000" b="1" dirty="0">
            <a:solidFill>
              <a:schemeClr val="tx2">
                <a:lumMod val="50000"/>
              </a:schemeClr>
            </a:solidFill>
          </a:endParaRPr>
        </a:p>
      </dgm:t>
    </dgm:pt>
    <dgm:pt modelId="{8685183A-C3B2-4E29-A084-AF613E4AFB64}" type="parTrans" cxnId="{CC1C22B9-C8CE-40A2-BB88-EF51C92E2B96}">
      <dgm:prSet/>
      <dgm:spPr/>
      <dgm:t>
        <a:bodyPr/>
        <a:lstStyle/>
        <a:p>
          <a:endParaRPr lang="en-US"/>
        </a:p>
      </dgm:t>
    </dgm:pt>
    <dgm:pt modelId="{53FF608B-7453-4A53-BD4F-758C6CB5C483}" type="sibTrans" cxnId="{CC1C22B9-C8CE-40A2-BB88-EF51C92E2B96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55134F4-AE73-429B-B8FA-5F347909ECEB}">
      <dgm:prSet phldrT="[Text]" custT="1"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400" b="1" dirty="0" smtClean="0">
              <a:solidFill>
                <a:schemeClr val="tx2">
                  <a:lumMod val="50000"/>
                </a:schemeClr>
              </a:solidFill>
            </a:rPr>
            <a:t>Reflecting</a:t>
          </a:r>
          <a:endParaRPr lang="en-US" sz="2400" b="1" dirty="0">
            <a:solidFill>
              <a:schemeClr val="tx2">
                <a:lumMod val="50000"/>
              </a:schemeClr>
            </a:solidFill>
          </a:endParaRPr>
        </a:p>
      </dgm:t>
    </dgm:pt>
    <dgm:pt modelId="{21739DEA-3478-404D-A0B2-B65CFA8429AD}" type="parTrans" cxnId="{D008D9CD-B935-4FB6-9357-DD573E8444FC}">
      <dgm:prSet/>
      <dgm:spPr/>
      <dgm:t>
        <a:bodyPr/>
        <a:lstStyle/>
        <a:p>
          <a:endParaRPr lang="en-US"/>
        </a:p>
      </dgm:t>
    </dgm:pt>
    <dgm:pt modelId="{265DA0B2-A453-47B8-B636-B0FF1BDFECAD}" type="sibTrans" cxnId="{D008D9CD-B935-4FB6-9357-DD573E8444FC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F0E38C1-DC06-4983-AA0E-CAFB4820773F}" type="pres">
      <dgm:prSet presAssocID="{3F2074B3-F334-4E12-8DF2-617E4C9C541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260398-F564-4354-ABB2-89652695BF0B}" type="pres">
      <dgm:prSet presAssocID="{B25E303F-BD6D-467B-B9D9-19DE6BA18BB4}" presName="node" presStyleLbl="node1" presStyleIdx="0" presStyleCnt="4" custScaleX="139850" custRadScaleRad="98366" custRadScaleInc="-144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1A787F-2566-4A92-BBD0-8868D6E9EF19}" type="pres">
      <dgm:prSet presAssocID="{B25E303F-BD6D-467B-B9D9-19DE6BA18BB4}" presName="spNode" presStyleCnt="0"/>
      <dgm:spPr/>
    </dgm:pt>
    <dgm:pt modelId="{B4EB7ADB-42AD-47AF-997E-5E4F0C9B0DF3}" type="pres">
      <dgm:prSet presAssocID="{DC10377F-6023-42E6-AC88-01BF1F363E99}" presName="sibTrans" presStyleLbl="sibTrans1D1" presStyleIdx="0" presStyleCnt="4"/>
      <dgm:spPr/>
      <dgm:t>
        <a:bodyPr/>
        <a:lstStyle/>
        <a:p>
          <a:endParaRPr lang="en-US"/>
        </a:p>
      </dgm:t>
    </dgm:pt>
    <dgm:pt modelId="{F59CA96B-CFCA-45EB-BC92-A83987576406}" type="pres">
      <dgm:prSet presAssocID="{2B580F1B-D7DA-4451-AACC-AB91E31AB631}" presName="node" presStyleLbl="node1" presStyleIdx="1" presStyleCnt="4" custScaleX="139850" custRadScaleRad="92299" custRadScaleInc="-38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4C6ED5-4271-4721-8681-2C6836FB7754}" type="pres">
      <dgm:prSet presAssocID="{2B580F1B-D7DA-4451-AACC-AB91E31AB631}" presName="spNode" presStyleCnt="0"/>
      <dgm:spPr/>
    </dgm:pt>
    <dgm:pt modelId="{73996510-7F33-4EC5-9559-B9C6F05795AF}" type="pres">
      <dgm:prSet presAssocID="{936FCB4B-045E-4FEC-B967-D074E908D2EF}" presName="sibTrans" presStyleLbl="sibTrans1D1" presStyleIdx="1" presStyleCnt="4"/>
      <dgm:spPr/>
      <dgm:t>
        <a:bodyPr/>
        <a:lstStyle/>
        <a:p>
          <a:endParaRPr lang="en-US"/>
        </a:p>
      </dgm:t>
    </dgm:pt>
    <dgm:pt modelId="{91C3DB0B-2EEB-47D7-A616-153A71391628}" type="pres">
      <dgm:prSet presAssocID="{BA0CC541-2315-451A-87EB-8F854F1B702A}" presName="node" presStyleLbl="node1" presStyleIdx="2" presStyleCnt="4" custScaleX="139850" custRadScaleRad="100283" custRadScaleInc="142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D34ADE-4C27-42A2-958B-296EC343A6C3}" type="pres">
      <dgm:prSet presAssocID="{BA0CC541-2315-451A-87EB-8F854F1B702A}" presName="spNode" presStyleCnt="0"/>
      <dgm:spPr/>
    </dgm:pt>
    <dgm:pt modelId="{8DC6CA8C-3FBE-461A-812C-9C90EFD99281}" type="pres">
      <dgm:prSet presAssocID="{53FF608B-7453-4A53-BD4F-758C6CB5C483}" presName="sibTrans" presStyleLbl="sibTrans1D1" presStyleIdx="2" presStyleCnt="4"/>
      <dgm:spPr/>
      <dgm:t>
        <a:bodyPr/>
        <a:lstStyle/>
        <a:p>
          <a:endParaRPr lang="en-US"/>
        </a:p>
      </dgm:t>
    </dgm:pt>
    <dgm:pt modelId="{97035FF0-EE9D-4D02-AF18-07561673EBA7}" type="pres">
      <dgm:prSet presAssocID="{C55134F4-AE73-429B-B8FA-5F347909ECEB}" presName="node" presStyleLbl="node1" presStyleIdx="3" presStyleCnt="4" custScaleX="139850" custRadScaleRad="1074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9BA06A-9327-418B-8B79-FD7BC2C75F4B}" type="pres">
      <dgm:prSet presAssocID="{C55134F4-AE73-429B-B8FA-5F347909ECEB}" presName="spNode" presStyleCnt="0"/>
      <dgm:spPr/>
    </dgm:pt>
    <dgm:pt modelId="{68771C93-9051-4536-A81B-47255E19A808}" type="pres">
      <dgm:prSet presAssocID="{265DA0B2-A453-47B8-B636-B0FF1BDFECAD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C11CCF28-6835-4685-9C56-2890861450A3}" type="presOf" srcId="{936FCB4B-045E-4FEC-B967-D074E908D2EF}" destId="{73996510-7F33-4EC5-9559-B9C6F05795AF}" srcOrd="0" destOrd="0" presId="urn:microsoft.com/office/officeart/2005/8/layout/cycle5"/>
    <dgm:cxn modelId="{E80B4CA2-0F60-4DA2-A45E-8C48DF6E98A5}" type="presOf" srcId="{C55134F4-AE73-429B-B8FA-5F347909ECEB}" destId="{97035FF0-EE9D-4D02-AF18-07561673EBA7}" srcOrd="0" destOrd="0" presId="urn:microsoft.com/office/officeart/2005/8/layout/cycle5"/>
    <dgm:cxn modelId="{86178E44-40E2-47CA-93B6-0193BD84D6AE}" type="presOf" srcId="{B25E303F-BD6D-467B-B9D9-19DE6BA18BB4}" destId="{AA260398-F564-4354-ABB2-89652695BF0B}" srcOrd="0" destOrd="0" presId="urn:microsoft.com/office/officeart/2005/8/layout/cycle5"/>
    <dgm:cxn modelId="{3DC6B7CC-96DA-4909-A1FC-E155E007F058}" srcId="{3F2074B3-F334-4E12-8DF2-617E4C9C5413}" destId="{2B580F1B-D7DA-4451-AACC-AB91E31AB631}" srcOrd="1" destOrd="0" parTransId="{C3117E10-D924-48DD-B04F-53713518A285}" sibTransId="{936FCB4B-045E-4FEC-B967-D074E908D2EF}"/>
    <dgm:cxn modelId="{F28E5CBE-0641-4909-9717-F9F54358CB9E}" type="presOf" srcId="{265DA0B2-A453-47B8-B636-B0FF1BDFECAD}" destId="{68771C93-9051-4536-A81B-47255E19A808}" srcOrd="0" destOrd="0" presId="urn:microsoft.com/office/officeart/2005/8/layout/cycle5"/>
    <dgm:cxn modelId="{EBCAA702-AF16-4600-9B2F-97DFEDF922D7}" type="presOf" srcId="{DC10377F-6023-42E6-AC88-01BF1F363E99}" destId="{B4EB7ADB-42AD-47AF-997E-5E4F0C9B0DF3}" srcOrd="0" destOrd="0" presId="urn:microsoft.com/office/officeart/2005/8/layout/cycle5"/>
    <dgm:cxn modelId="{CC1C22B9-C8CE-40A2-BB88-EF51C92E2B96}" srcId="{3F2074B3-F334-4E12-8DF2-617E4C9C5413}" destId="{BA0CC541-2315-451A-87EB-8F854F1B702A}" srcOrd="2" destOrd="0" parTransId="{8685183A-C3B2-4E29-A084-AF613E4AFB64}" sibTransId="{53FF608B-7453-4A53-BD4F-758C6CB5C483}"/>
    <dgm:cxn modelId="{C113001A-ADF4-4E2C-B65A-B38F344D50BA}" type="presOf" srcId="{3F2074B3-F334-4E12-8DF2-617E4C9C5413}" destId="{6F0E38C1-DC06-4983-AA0E-CAFB4820773F}" srcOrd="0" destOrd="0" presId="urn:microsoft.com/office/officeart/2005/8/layout/cycle5"/>
    <dgm:cxn modelId="{B92BF5BA-6AA4-4703-9DED-4F15CF4FB7E2}" type="presOf" srcId="{BA0CC541-2315-451A-87EB-8F854F1B702A}" destId="{91C3DB0B-2EEB-47D7-A616-153A71391628}" srcOrd="0" destOrd="0" presId="urn:microsoft.com/office/officeart/2005/8/layout/cycle5"/>
    <dgm:cxn modelId="{D6B06AFE-417C-4A24-AF03-76E416696F6A}" type="presOf" srcId="{53FF608B-7453-4A53-BD4F-758C6CB5C483}" destId="{8DC6CA8C-3FBE-461A-812C-9C90EFD99281}" srcOrd="0" destOrd="0" presId="urn:microsoft.com/office/officeart/2005/8/layout/cycle5"/>
    <dgm:cxn modelId="{591E6559-ED41-4F18-A2A2-54406D3E3B34}" type="presOf" srcId="{2B580F1B-D7DA-4451-AACC-AB91E31AB631}" destId="{F59CA96B-CFCA-45EB-BC92-A83987576406}" srcOrd="0" destOrd="0" presId="urn:microsoft.com/office/officeart/2005/8/layout/cycle5"/>
    <dgm:cxn modelId="{D008D9CD-B935-4FB6-9357-DD573E8444FC}" srcId="{3F2074B3-F334-4E12-8DF2-617E4C9C5413}" destId="{C55134F4-AE73-429B-B8FA-5F347909ECEB}" srcOrd="3" destOrd="0" parTransId="{21739DEA-3478-404D-A0B2-B65CFA8429AD}" sibTransId="{265DA0B2-A453-47B8-B636-B0FF1BDFECAD}"/>
    <dgm:cxn modelId="{CF6B9B40-4AD6-4D04-BD77-96703AACEC91}" srcId="{3F2074B3-F334-4E12-8DF2-617E4C9C5413}" destId="{B25E303F-BD6D-467B-B9D9-19DE6BA18BB4}" srcOrd="0" destOrd="0" parTransId="{130FE865-E99B-4488-822E-48369FA0DCD6}" sibTransId="{DC10377F-6023-42E6-AC88-01BF1F363E99}"/>
    <dgm:cxn modelId="{72D5D87E-C1F5-47D8-94CC-5ADC5FA1E3DB}" type="presParOf" srcId="{6F0E38C1-DC06-4983-AA0E-CAFB4820773F}" destId="{AA260398-F564-4354-ABB2-89652695BF0B}" srcOrd="0" destOrd="0" presId="urn:microsoft.com/office/officeart/2005/8/layout/cycle5"/>
    <dgm:cxn modelId="{8681FEF9-6F78-451C-AC77-32D4F6FF7841}" type="presParOf" srcId="{6F0E38C1-DC06-4983-AA0E-CAFB4820773F}" destId="{4F1A787F-2566-4A92-BBD0-8868D6E9EF19}" srcOrd="1" destOrd="0" presId="urn:microsoft.com/office/officeart/2005/8/layout/cycle5"/>
    <dgm:cxn modelId="{1448E2C2-6470-466C-AC67-05255B21AD02}" type="presParOf" srcId="{6F0E38C1-DC06-4983-AA0E-CAFB4820773F}" destId="{B4EB7ADB-42AD-47AF-997E-5E4F0C9B0DF3}" srcOrd="2" destOrd="0" presId="urn:microsoft.com/office/officeart/2005/8/layout/cycle5"/>
    <dgm:cxn modelId="{4457D16F-C5A5-4521-B5CE-F1EDE08C4900}" type="presParOf" srcId="{6F0E38C1-DC06-4983-AA0E-CAFB4820773F}" destId="{F59CA96B-CFCA-45EB-BC92-A83987576406}" srcOrd="3" destOrd="0" presId="urn:microsoft.com/office/officeart/2005/8/layout/cycle5"/>
    <dgm:cxn modelId="{65794E0E-E91D-4D8A-AE8E-0E53780F337B}" type="presParOf" srcId="{6F0E38C1-DC06-4983-AA0E-CAFB4820773F}" destId="{814C6ED5-4271-4721-8681-2C6836FB7754}" srcOrd="4" destOrd="0" presId="urn:microsoft.com/office/officeart/2005/8/layout/cycle5"/>
    <dgm:cxn modelId="{982A2A99-F460-4C1D-A9C2-A9817F50FFCB}" type="presParOf" srcId="{6F0E38C1-DC06-4983-AA0E-CAFB4820773F}" destId="{73996510-7F33-4EC5-9559-B9C6F05795AF}" srcOrd="5" destOrd="0" presId="urn:microsoft.com/office/officeart/2005/8/layout/cycle5"/>
    <dgm:cxn modelId="{0952F2BF-DBED-41E5-9492-1836E04617BE}" type="presParOf" srcId="{6F0E38C1-DC06-4983-AA0E-CAFB4820773F}" destId="{91C3DB0B-2EEB-47D7-A616-153A71391628}" srcOrd="6" destOrd="0" presId="urn:microsoft.com/office/officeart/2005/8/layout/cycle5"/>
    <dgm:cxn modelId="{006E82E8-0B49-4C1E-A0EB-7394E582264F}" type="presParOf" srcId="{6F0E38C1-DC06-4983-AA0E-CAFB4820773F}" destId="{5AD34ADE-4C27-42A2-958B-296EC343A6C3}" srcOrd="7" destOrd="0" presId="urn:microsoft.com/office/officeart/2005/8/layout/cycle5"/>
    <dgm:cxn modelId="{02A0C79D-CD9D-41BB-89B4-A2F18BA0C603}" type="presParOf" srcId="{6F0E38C1-DC06-4983-AA0E-CAFB4820773F}" destId="{8DC6CA8C-3FBE-461A-812C-9C90EFD99281}" srcOrd="8" destOrd="0" presId="urn:microsoft.com/office/officeart/2005/8/layout/cycle5"/>
    <dgm:cxn modelId="{9E0A0935-53EB-4236-B247-AEE79728E378}" type="presParOf" srcId="{6F0E38C1-DC06-4983-AA0E-CAFB4820773F}" destId="{97035FF0-EE9D-4D02-AF18-07561673EBA7}" srcOrd="9" destOrd="0" presId="urn:microsoft.com/office/officeart/2005/8/layout/cycle5"/>
    <dgm:cxn modelId="{B6DD360C-9EC3-48EC-8CBC-D3CDF6981D1F}" type="presParOf" srcId="{6F0E38C1-DC06-4983-AA0E-CAFB4820773F}" destId="{BD9BA06A-9327-418B-8B79-FD7BC2C75F4B}" srcOrd="10" destOrd="0" presId="urn:microsoft.com/office/officeart/2005/8/layout/cycle5"/>
    <dgm:cxn modelId="{6B60ACE5-BAA4-4249-B861-872162865DAA}" type="presParOf" srcId="{6F0E38C1-DC06-4983-AA0E-CAFB4820773F}" destId="{68771C93-9051-4536-A81B-47255E19A808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260398-F564-4354-ABB2-89652695BF0B}">
      <dsp:nvSpPr>
        <dsp:cNvPr id="0" name=""/>
        <dsp:cNvSpPr/>
      </dsp:nvSpPr>
      <dsp:spPr>
        <a:xfrm>
          <a:off x="2466273" y="38067"/>
          <a:ext cx="2505601" cy="1164562"/>
        </a:xfrm>
        <a:prstGeom prst="roundRect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2">
                  <a:lumMod val="50000"/>
                </a:schemeClr>
              </a:solidFill>
            </a:rPr>
            <a:t>Reading</a:t>
          </a:r>
        </a:p>
      </dsp:txBody>
      <dsp:txXfrm>
        <a:off x="2523122" y="94916"/>
        <a:ext cx="2391903" cy="1050864"/>
      </dsp:txXfrm>
    </dsp:sp>
    <dsp:sp modelId="{B4EB7ADB-42AD-47AF-997E-5E4F0C9B0DF3}">
      <dsp:nvSpPr>
        <dsp:cNvPr id="0" name=""/>
        <dsp:cNvSpPr/>
      </dsp:nvSpPr>
      <dsp:spPr>
        <a:xfrm>
          <a:off x="1747272" y="466274"/>
          <a:ext cx="3844608" cy="3844608"/>
        </a:xfrm>
        <a:custGeom>
          <a:avLst/>
          <a:gdLst/>
          <a:ahLst/>
          <a:cxnLst/>
          <a:rect l="0" t="0" r="0" b="0"/>
          <a:pathLst>
            <a:path>
              <a:moveTo>
                <a:pt x="3373296" y="661401"/>
              </a:moveTo>
              <a:arcTo wR="1922304" hR="1922304" stAng="19140575" swAng="1170863"/>
            </a:path>
          </a:pathLst>
        </a:custGeom>
        <a:noFill/>
        <a:ln w="6350" cap="flat" cmpd="sng" algn="ctr">
          <a:solidFill>
            <a:schemeClr val="tx1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9CA96B-CFCA-45EB-BC92-A83987576406}">
      <dsp:nvSpPr>
        <dsp:cNvPr id="0" name=""/>
        <dsp:cNvSpPr/>
      </dsp:nvSpPr>
      <dsp:spPr>
        <a:xfrm>
          <a:off x="4383486" y="1887405"/>
          <a:ext cx="2505601" cy="1164562"/>
        </a:xfrm>
        <a:prstGeom prst="roundRect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2">
                  <a:lumMod val="50000"/>
                </a:schemeClr>
              </a:solidFill>
            </a:rPr>
            <a:t>Writing</a:t>
          </a:r>
          <a:endParaRPr lang="en-US" sz="24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440335" y="1944254"/>
        <a:ext cx="2391903" cy="1050864"/>
      </dsp:txXfrm>
    </dsp:sp>
    <dsp:sp modelId="{73996510-7F33-4EC5-9559-B9C6F05795AF}">
      <dsp:nvSpPr>
        <dsp:cNvPr id="0" name=""/>
        <dsp:cNvSpPr/>
      </dsp:nvSpPr>
      <dsp:spPr>
        <a:xfrm>
          <a:off x="1743944" y="749079"/>
          <a:ext cx="3844608" cy="3844608"/>
        </a:xfrm>
        <a:custGeom>
          <a:avLst/>
          <a:gdLst/>
          <a:ahLst/>
          <a:cxnLst/>
          <a:rect l="0" t="0" r="0" b="0"/>
          <a:pathLst>
            <a:path>
              <a:moveTo>
                <a:pt x="3745663" y="2531086"/>
              </a:moveTo>
              <a:arcTo wR="1922304" hR="1922304" stAng="1107786" swAng="1302698"/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C3DB0B-2EEB-47D7-A616-153A71391628}">
      <dsp:nvSpPr>
        <dsp:cNvPr id="0" name=""/>
        <dsp:cNvSpPr/>
      </dsp:nvSpPr>
      <dsp:spPr>
        <a:xfrm>
          <a:off x="2466278" y="3845933"/>
          <a:ext cx="2505601" cy="1164562"/>
        </a:xfrm>
        <a:prstGeom prst="roundRect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2">
                  <a:lumMod val="50000"/>
                </a:schemeClr>
              </a:solidFill>
            </a:rPr>
            <a:t>Collaborating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2">
                  <a:lumMod val="50000"/>
                </a:schemeClr>
              </a:solidFill>
            </a:rPr>
            <a:t>Speaking &amp; Listening</a:t>
          </a:r>
          <a:endParaRPr lang="en-US" sz="20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523127" y="3902782"/>
        <a:ext cx="2391903" cy="1050864"/>
      </dsp:txXfrm>
    </dsp:sp>
    <dsp:sp modelId="{8DC6CA8C-3FBE-461A-812C-9C90EFD99281}">
      <dsp:nvSpPr>
        <dsp:cNvPr id="0" name=""/>
        <dsp:cNvSpPr/>
      </dsp:nvSpPr>
      <dsp:spPr>
        <a:xfrm>
          <a:off x="1718912" y="394233"/>
          <a:ext cx="3844608" cy="3844608"/>
        </a:xfrm>
        <a:custGeom>
          <a:avLst/>
          <a:gdLst/>
          <a:ahLst/>
          <a:cxnLst/>
          <a:rect l="0" t="0" r="0" b="0"/>
          <a:pathLst>
            <a:path>
              <a:moveTo>
                <a:pt x="610430" y="3327381"/>
              </a:moveTo>
              <a:arcTo wR="1922304" hR="1922304" stAng="7982117" swAng="1053202"/>
            </a:path>
          </a:pathLst>
        </a:custGeom>
        <a:noFill/>
        <a:ln w="6350" cap="flat" cmpd="sng" algn="ctr">
          <a:solidFill>
            <a:schemeClr val="tx1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035FF0-EE9D-4D02-AF18-07561673EBA7}">
      <dsp:nvSpPr>
        <dsp:cNvPr id="0" name=""/>
        <dsp:cNvSpPr/>
      </dsp:nvSpPr>
      <dsp:spPr>
        <a:xfrm>
          <a:off x="543974" y="1923523"/>
          <a:ext cx="2505601" cy="1164562"/>
        </a:xfrm>
        <a:prstGeom prst="roundRect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2">
                  <a:lumMod val="50000"/>
                </a:schemeClr>
              </a:solidFill>
            </a:rPr>
            <a:t>Reflecting</a:t>
          </a:r>
          <a:endParaRPr lang="en-US" sz="24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600823" y="1980372"/>
        <a:ext cx="2391903" cy="1050864"/>
      </dsp:txXfrm>
    </dsp:sp>
    <dsp:sp modelId="{68771C93-9051-4536-A81B-47255E19A808}">
      <dsp:nvSpPr>
        <dsp:cNvPr id="0" name=""/>
        <dsp:cNvSpPr/>
      </dsp:nvSpPr>
      <dsp:spPr>
        <a:xfrm>
          <a:off x="1684805" y="846336"/>
          <a:ext cx="3844608" cy="3844608"/>
        </a:xfrm>
        <a:custGeom>
          <a:avLst/>
          <a:gdLst/>
          <a:ahLst/>
          <a:cxnLst/>
          <a:rect l="0" t="0" r="0" b="0"/>
          <a:pathLst>
            <a:path>
              <a:moveTo>
                <a:pt x="287083" y="911707"/>
              </a:moveTo>
              <a:arcTo wR="1922304" hR="1922304" stAng="12703009" swAng="1032010"/>
            </a:path>
          </a:pathLst>
        </a:custGeom>
        <a:noFill/>
        <a:ln w="6350" cap="flat" cmpd="sng" algn="ctr">
          <a:solidFill>
            <a:schemeClr val="tx1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A575-0614-4E5C-8967-340D317522AA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75E9-DD57-4E39-887C-D6FD62C31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34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A575-0614-4E5C-8967-340D317522AA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75E9-DD57-4E39-887C-D6FD62C31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51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A575-0614-4E5C-8967-340D317522AA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75E9-DD57-4E39-887C-D6FD62C31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0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A575-0614-4E5C-8967-340D317522AA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75E9-DD57-4E39-887C-D6FD62C31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93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A575-0614-4E5C-8967-340D317522AA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75E9-DD57-4E39-887C-D6FD62C31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3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A575-0614-4E5C-8967-340D317522AA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75E9-DD57-4E39-887C-D6FD62C31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6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A575-0614-4E5C-8967-340D317522AA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75E9-DD57-4E39-887C-D6FD62C31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7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A575-0614-4E5C-8967-340D317522AA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75E9-DD57-4E39-887C-D6FD62C31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0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A575-0614-4E5C-8967-340D317522AA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75E9-DD57-4E39-887C-D6FD62C31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00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A575-0614-4E5C-8967-340D317522AA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75E9-DD57-4E39-887C-D6FD62C31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12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A575-0614-4E5C-8967-340D317522AA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75E9-DD57-4E39-887C-D6FD62C31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42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DA575-0614-4E5C-8967-340D317522AA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375E9-DD57-4E39-887C-D6FD62C31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8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cconline.org/sites/parcc/files/PARCCMCFELALiteracyAugust2012_FINAL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://nces.ed.gov/nationsreportcard/subject/publications/main2013/pdf/201445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499" y="259752"/>
            <a:ext cx="9772650" cy="6243505"/>
          </a:xfrm>
          <a:prstGeom prst="rect">
            <a:avLst/>
          </a:prstGeom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12F10-0FDB-4D81-B00D-72E1F94867D8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E557-EBF9-4DC7-96E7-F81EB964FDD9}" type="slidenum">
              <a:rPr lang="en-US" smtClean="0"/>
              <a:t>1</a:t>
            </a:fld>
            <a:endParaRPr lang="en-US"/>
          </a:p>
        </p:txBody>
      </p:sp>
      <p:sp>
        <p:nvSpPr>
          <p:cNvPr id="10" name="Flowchart: Stored Data 9"/>
          <p:cNvSpPr/>
          <p:nvPr/>
        </p:nvSpPr>
        <p:spPr>
          <a:xfrm rot="5400000">
            <a:off x="3408733" y="-3783541"/>
            <a:ext cx="2339788" cy="9157254"/>
          </a:xfrm>
          <a:prstGeom prst="flowChartOnlineStorage">
            <a:avLst/>
          </a:prstGeom>
          <a:gradFill flip="none" rotWithShape="1">
            <a:gsLst>
              <a:gs pos="0">
                <a:srgbClr val="60759E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rgbClr val="B3C1EF"/>
              </a:gs>
              <a:gs pos="100000">
                <a:srgbClr val="6E6C92"/>
              </a:gs>
            </a:gsLst>
            <a:path path="circle">
              <a:fillToRect l="100000" t="100000"/>
            </a:path>
            <a:tileRect r="-100000" b="-100000"/>
          </a:gradFill>
          <a:ln w="28575" cmpd="thinThick">
            <a:solidFill>
              <a:schemeClr val="bg2">
                <a:lumMod val="50000"/>
                <a:alpha val="4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Stored Data 10"/>
          <p:cNvSpPr/>
          <p:nvPr/>
        </p:nvSpPr>
        <p:spPr>
          <a:xfrm rot="16200000">
            <a:off x="2830358" y="1599433"/>
            <a:ext cx="3470031" cy="9157254"/>
          </a:xfrm>
          <a:prstGeom prst="flowChartOnlineStorage">
            <a:avLst/>
          </a:prstGeom>
          <a:gradFill flip="none" rotWithShape="1">
            <a:gsLst>
              <a:gs pos="0">
                <a:srgbClr val="60759E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rgbClr val="B3C1EF"/>
              </a:gs>
              <a:gs pos="100000">
                <a:srgbClr val="6E6C92"/>
              </a:gs>
            </a:gsLst>
            <a:path path="circle">
              <a:fillToRect l="100000" t="100000"/>
            </a:path>
            <a:tileRect r="-100000" b="-100000"/>
          </a:gradFill>
          <a:ln w="28575" cmpd="thinThick">
            <a:solidFill>
              <a:schemeClr val="bg2">
                <a:lumMod val="50000"/>
                <a:alpha val="4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2886" y="76279"/>
            <a:ext cx="89982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tx2">
                    <a:lumMod val="75000"/>
                  </a:schemeClr>
                </a:solidFill>
              </a:rPr>
              <a:t>ELA Instruction</a:t>
            </a:r>
            <a:endParaRPr lang="en-US" sz="7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9684385">
            <a:off x="-439088" y="466283"/>
            <a:ext cx="2975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Bradley Hand ITC" panose="03070402050302030203" pitchFamily="66" charset="0"/>
              </a:rPr>
              <a:t>Revising</a:t>
            </a:r>
            <a:endParaRPr lang="en-US" sz="2800" b="1" dirty="0">
              <a:latin typeface="Bradley Hand ITC" panose="03070402050302030203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05119" y="6017455"/>
            <a:ext cx="1306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M. Wagner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-106018" y="5363816"/>
            <a:ext cx="9250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A Focus On Close Reading &amp; New Literacies</a:t>
            </a:r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54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964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400735"/>
            <a:ext cx="929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Change is not an </a:t>
            </a:r>
            <a:r>
              <a:rPr lang="en-US" sz="6600" dirty="0" smtClean="0"/>
              <a:t>option;</a:t>
            </a:r>
            <a:endParaRPr lang="en-US" sz="6600" dirty="0"/>
          </a:p>
        </p:txBody>
      </p:sp>
      <p:pic>
        <p:nvPicPr>
          <p:cNvPr id="11266" name="Picture 2" descr="https://www.pcssd.org/publicfiles/4/images/2011/10/Common_Core_State_Standards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3235565"/>
            <a:ext cx="4337348" cy="154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://michigan.gov/images/mde/M-Step-Logo_473059_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325" y="3169452"/>
            <a:ext cx="33909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377" y="5452781"/>
            <a:ext cx="929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Change is </a:t>
            </a:r>
            <a:r>
              <a:rPr lang="en-US" sz="6600" dirty="0" smtClean="0"/>
              <a:t>a given</a:t>
            </a:r>
            <a:r>
              <a:rPr lang="en-US" sz="6600" dirty="0" smtClean="0"/>
              <a:t>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72835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013"/>
            <a:ext cx="9296400" cy="6858000"/>
          </a:xfrm>
          <a:prstGeom prst="rect">
            <a:avLst/>
          </a:prstGeom>
        </p:spPr>
      </p:pic>
      <p:pic>
        <p:nvPicPr>
          <p:cNvPr id="3" name="Picture 2" descr="http://www.clker.com/cliparts/o/x/W/U/H/0/ssss-m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1" y="890320"/>
            <a:ext cx="3361765" cy="286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8611" y="1210235"/>
            <a:ext cx="49754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Close Reading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3837454" y="3175653"/>
            <a:ext cx="51479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Read </a:t>
            </a:r>
            <a:r>
              <a:rPr lang="en-US" sz="2800" u="sng" dirty="0" smtClean="0"/>
              <a:t>closely</a:t>
            </a:r>
            <a:r>
              <a:rPr lang="en-US" sz="2800" dirty="0" smtClean="0"/>
              <a:t> to determine what the text says explicitly and to make logical inferences from it; cite specific textual evidence when writing or speaking to support conclusions drawn from the text.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733800" y="6585377"/>
            <a:ext cx="554354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(Governors Association Center for Best Practices, Council of Chief State School Officers,</a:t>
            </a:r>
            <a:r>
              <a:rPr lang="en-US" sz="1100" b="0" i="0" u="none" strike="noStrike" dirty="0" smtClean="0">
                <a:solidFill>
                  <a:srgbClr val="000000"/>
                </a:solidFill>
                <a:latin typeface="Calibri" panose="020F0502020204030204" pitchFamily="34" charset="0"/>
              </a:rPr>
              <a:t> 2010)</a:t>
            </a:r>
            <a:r>
              <a:rPr lang="en-US" sz="11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US" sz="1100" dirty="0"/>
          </a:p>
        </p:txBody>
      </p:sp>
      <p:sp>
        <p:nvSpPr>
          <p:cNvPr id="6" name="Rectangle 5"/>
          <p:cNvSpPr/>
          <p:nvPr/>
        </p:nvSpPr>
        <p:spPr>
          <a:xfrm>
            <a:off x="3558987" y="2404122"/>
            <a:ext cx="55850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Reading Literature: Key </a:t>
            </a:r>
            <a:r>
              <a:rPr lang="en-US" sz="2400" b="1" dirty="0">
                <a:solidFill>
                  <a:srgbClr val="002060"/>
                </a:solidFill>
              </a:rPr>
              <a:t>Ideas and Details</a:t>
            </a:r>
            <a:r>
              <a:rPr lang="en-US" sz="2000" b="1" dirty="0">
                <a:solidFill>
                  <a:srgbClr val="002060"/>
                </a:solidFill>
              </a:rPr>
              <a:t>: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CCRA.R.1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47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77350" cy="6858000"/>
          </a:xfrm>
          <a:prstGeom prst="rect">
            <a:avLst/>
          </a:prstGeom>
        </p:spPr>
      </p:pic>
      <p:pic>
        <p:nvPicPr>
          <p:cNvPr id="3" name="Picture 4" descr="https://pixabay.com/static/uploads/photo/2013/07/13/10/17/detective-156961_64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81799" y="4536882"/>
            <a:ext cx="2212041" cy="2040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213" y="1179918"/>
            <a:ext cx="49754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Close Reading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828675" y="2326014"/>
            <a:ext cx="76390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Multiple Strategic Readings of a Complex 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Encourages Students To Dig Deeper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Reflect On Meaning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Central Ideas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Key Supporting Details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Individual Words &amp; Sentences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Reflect On Overall Text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Make Connections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Collaboration / Response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694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964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95350" y="2029420"/>
            <a:ext cx="750570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Close, analytic reading ultimately leads students to arrive at an understanding of the text as a whole. </a:t>
            </a:r>
          </a:p>
          <a:p>
            <a:pPr algn="r"/>
            <a:r>
              <a:rPr lang="en-US" dirty="0" smtClean="0"/>
              <a:t>(PARCC, 2012)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12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8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69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96400" cy="685800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84842769"/>
              </p:ext>
            </p:extLst>
          </p:nvPr>
        </p:nvGraphicFramePr>
        <p:xfrm>
          <a:off x="1038224" y="1541590"/>
          <a:ext cx="7724775" cy="5011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116205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Build Stamina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388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964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66165" y="2012594"/>
            <a:ext cx="850638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“More powerful than a room full of gadgets is a teacher who has a deep understanding of what the new forms of reading and writing entail.”</a:t>
            </a:r>
          </a:p>
          <a:p>
            <a:pPr algn="r"/>
            <a:r>
              <a:rPr lang="en-US" sz="3600" dirty="0" smtClean="0"/>
              <a:t>William Kist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529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964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466850"/>
            <a:ext cx="9220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 </a:t>
            </a:r>
          </a:p>
          <a:p>
            <a:r>
              <a:rPr lang="en-US" sz="2000" dirty="0" smtClean="0"/>
              <a:t>Boyles, N. (2012). Closing in on close reading. Educational Leadership, 70(4), 36-41.</a:t>
            </a:r>
          </a:p>
          <a:p>
            <a:r>
              <a:rPr lang="en-US" sz="2000" dirty="0" smtClean="0"/>
              <a:t>Governors </a:t>
            </a:r>
            <a:r>
              <a:rPr lang="en-US" sz="2000" dirty="0"/>
              <a:t>Association Center for Best </a:t>
            </a:r>
            <a:r>
              <a:rPr lang="en-US" sz="2000" dirty="0" smtClean="0"/>
              <a:t>Practices &amp; Council </a:t>
            </a:r>
            <a:r>
              <a:rPr lang="en-US" sz="2000" dirty="0"/>
              <a:t>of Chief State School </a:t>
            </a:r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Officers. (2010). Common </a:t>
            </a:r>
            <a:r>
              <a:rPr lang="en-US" sz="2000" dirty="0"/>
              <a:t>Core State </a:t>
            </a:r>
            <a:r>
              <a:rPr lang="en-US" sz="2000" dirty="0" smtClean="0"/>
              <a:t>Standards. Washington, D.C.: </a:t>
            </a:r>
            <a:r>
              <a:rPr lang="en-US" sz="2000" dirty="0"/>
              <a:t>National </a:t>
            </a:r>
            <a:endParaRPr lang="en-US" sz="2000" dirty="0" smtClean="0"/>
          </a:p>
          <a:p>
            <a:r>
              <a:rPr lang="en-US" sz="2000" dirty="0" smtClean="0"/>
              <a:t>	Governors </a:t>
            </a:r>
            <a:r>
              <a:rPr lang="en-US" sz="2000" dirty="0"/>
              <a:t>Association </a:t>
            </a:r>
            <a:r>
              <a:rPr lang="en-US" sz="2000" dirty="0" smtClean="0"/>
              <a:t>Center </a:t>
            </a:r>
            <a:r>
              <a:rPr lang="en-US" sz="2000" dirty="0"/>
              <a:t>for Best </a:t>
            </a:r>
            <a:r>
              <a:rPr lang="en-US" sz="2000" dirty="0" smtClean="0"/>
              <a:t>Practices.</a:t>
            </a:r>
          </a:p>
          <a:p>
            <a:r>
              <a:rPr lang="en-US" sz="2000" dirty="0" smtClean="0"/>
              <a:t>Kist</a:t>
            </a:r>
            <a:r>
              <a:rPr lang="en-US" sz="2000" dirty="0"/>
              <a:t>, W. (2013) New literacies and the Common Core. Educational Leadership, 70(6), </a:t>
            </a:r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38-43.</a:t>
            </a:r>
          </a:p>
          <a:p>
            <a:r>
              <a:rPr lang="en-US" sz="2000" dirty="0" smtClean="0"/>
              <a:t>Partnership for Assessment of Readiness for College and Careers. (2012). </a:t>
            </a:r>
            <a:r>
              <a:rPr lang="en-US" sz="2000" i="1" dirty="0" smtClean="0"/>
              <a:t>PARCC model </a:t>
            </a:r>
          </a:p>
          <a:p>
            <a:r>
              <a:rPr lang="en-US" sz="2000" i="1" dirty="0"/>
              <a:t>	</a:t>
            </a:r>
            <a:r>
              <a:rPr lang="en-US" sz="2000" i="1" dirty="0" smtClean="0"/>
              <a:t>content frameworks: English language arts/literacy grades 3–11</a:t>
            </a:r>
            <a:r>
              <a:rPr lang="en-US" sz="2000" dirty="0" smtClean="0"/>
              <a:t>. Retrieved </a:t>
            </a:r>
          </a:p>
          <a:p>
            <a:r>
              <a:rPr lang="en-US" sz="2000" dirty="0"/>
              <a:t>	</a:t>
            </a:r>
            <a:r>
              <a:rPr lang="en-US" sz="2000" dirty="0" err="1" smtClean="0"/>
              <a:t>from:</a:t>
            </a:r>
            <a:r>
              <a:rPr lang="en-US" sz="2000" dirty="0" err="1" smtClean="0">
                <a:hlinkClick r:id="rId3"/>
              </a:rPr>
              <a:t>www.parcconline.org</a:t>
            </a:r>
            <a:r>
              <a:rPr lang="en-US" sz="2000" dirty="0" smtClean="0">
                <a:hlinkClick r:id="rId3"/>
              </a:rPr>
              <a:t>/sites/</a:t>
            </a:r>
            <a:r>
              <a:rPr lang="en-US" sz="2000" dirty="0" err="1" smtClean="0">
                <a:hlinkClick r:id="rId3"/>
              </a:rPr>
              <a:t>parcc</a:t>
            </a:r>
            <a:r>
              <a:rPr lang="en-US" sz="2000" dirty="0" smtClean="0">
                <a:hlinkClick r:id="rId3"/>
              </a:rPr>
              <a:t>/files/PARCCMCFELALiteracyAugust201</a:t>
            </a:r>
          </a:p>
          <a:p>
            <a:r>
              <a:rPr lang="en-US" sz="2000" dirty="0">
                <a:hlinkClick r:id="rId3"/>
              </a:rPr>
              <a:t>	</a:t>
            </a:r>
            <a:r>
              <a:rPr lang="en-US" sz="2000" dirty="0" smtClean="0">
                <a:hlinkClick r:id="rId3"/>
              </a:rPr>
              <a:t>2_FINAL.pdf</a:t>
            </a:r>
            <a:endParaRPr lang="en-US" sz="2000" dirty="0">
              <a:hlinkClick r:id="rId3"/>
            </a:endParaRPr>
          </a:p>
          <a:p>
            <a:r>
              <a:rPr lang="en-US" sz="2000" dirty="0" smtClean="0"/>
              <a:t>U.S. Department of Education, Institute of Education Sciences, National Center for 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Education Statistics. (2014). Nation’s report card: A first look 2013 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mathematics and reading. Retrieved from: </a:t>
            </a:r>
          </a:p>
          <a:p>
            <a:r>
              <a:rPr lang="en-US" sz="2000" dirty="0">
                <a:effectLst/>
                <a:hlinkClick r:id="rId4"/>
              </a:rPr>
              <a:t>	</a:t>
            </a:r>
            <a:r>
              <a:rPr lang="en-US" sz="2000" dirty="0" smtClean="0">
                <a:effectLst/>
                <a:hlinkClick r:id="rId4"/>
              </a:rPr>
              <a:t>http://nces.ed.gov/nationsreportcard/subject/publications/main2013/pdf/20	14451.pdf</a:t>
            </a:r>
            <a:r>
              <a:rPr lang="en-US" sz="2000" dirty="0" smtClean="0">
                <a:effectLst/>
              </a:rPr>
              <a:t> </a:t>
            </a:r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195762"/>
            <a:ext cx="933450" cy="6576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48202" y="5962651"/>
            <a:ext cx="1029853" cy="4294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50" y="1225808"/>
            <a:ext cx="9201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References: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637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3552</TotalTime>
  <Words>222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Wagner</dc:creator>
  <cp:lastModifiedBy>Michelle Wagner</cp:lastModifiedBy>
  <cp:revision>47</cp:revision>
  <dcterms:created xsi:type="dcterms:W3CDTF">2015-07-13T03:55:37Z</dcterms:created>
  <dcterms:modified xsi:type="dcterms:W3CDTF">2015-07-16T01:05:02Z</dcterms:modified>
</cp:coreProperties>
</file>