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9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0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4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7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3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8813-9D53-4433-BBED-03F7685D15AF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5716-D20D-4A41-B3AF-33C0AF483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2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92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Let’s Reflect On Our Writing!</a:t>
            </a:r>
            <a:endParaRPr lang="en-US" b="1" dirty="0"/>
          </a:p>
        </p:txBody>
      </p:sp>
      <p:pic>
        <p:nvPicPr>
          <p:cNvPr id="8196" name="Picture 4" descr="http://globe-views.com/dcim/dreams/pencil/pencil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496252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h.constantcontact.com/fs020/1101941041514/img/118.jpg?a=11044493343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72633">
            <a:off x="6895287" y="4220093"/>
            <a:ext cx="1704975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2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40/40.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between 35/40 &amp; 39/40.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between 30/40 &amp; 34/40.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between 25/40 &amp; 29/40.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between 20/40 &amp; 24/40.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19/40 or less.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Ideas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0865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Organization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60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Voice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1157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Word Choice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1157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304799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Sentence Fluency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115722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Conventions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5403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07098" y="2438400"/>
            <a:ext cx="7651102" cy="2514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10/10.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9/10.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8/10.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7/10.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6/10</a:t>
            </a:r>
          </a:p>
          <a:p>
            <a:pPr marL="514350" indent="-514350" algn="l">
              <a:buAutoNum type="alphaUcPeriod"/>
            </a:pPr>
            <a:r>
              <a:rPr lang="en-US" dirty="0" smtClean="0">
                <a:solidFill>
                  <a:schemeClr val="tx1"/>
                </a:solidFill>
              </a:rPr>
              <a:t>I scored 5/10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04" y="6477000"/>
            <a:ext cx="25908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5000" y="3048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Presentation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5403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Let’s Reflect On Our Writing!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Mrs. Wagner</dc:creator>
  <cp:lastModifiedBy>Mrs. Wagner</cp:lastModifiedBy>
  <cp:revision>8</cp:revision>
  <dcterms:created xsi:type="dcterms:W3CDTF">2015-02-20T18:59:18Z</dcterms:created>
  <dcterms:modified xsi:type="dcterms:W3CDTF">2015-02-20T19:28:19Z</dcterms:modified>
</cp:coreProperties>
</file>