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3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4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0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3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3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3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8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52D41-0D78-4AD4-854E-DB4FB05C2F2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575F4-5BB2-4E58-8F35-5F38EF2D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76800" y="732503"/>
            <a:ext cx="3810000" cy="5943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Callout 1"/>
          <p:cNvSpPr/>
          <p:nvPr/>
        </p:nvSpPr>
        <p:spPr>
          <a:xfrm>
            <a:off x="228600" y="762000"/>
            <a:ext cx="5867400" cy="5943600"/>
          </a:xfrm>
          <a:prstGeom prst="rightArrowCallout">
            <a:avLst>
              <a:gd name="adj1" fmla="val 14443"/>
              <a:gd name="adj2" fmla="val 22235"/>
              <a:gd name="adj3" fmla="val 25000"/>
              <a:gd name="adj4" fmla="val 6497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72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bcPrint" panose="00000400000000000000" pitchFamily="2" charset="0"/>
              </a:rPr>
              <a:t>Cause &amp; Effect</a:t>
            </a:r>
            <a:endParaRPr lang="en-US" sz="4800" b="1" dirty="0">
              <a:latin typeface="AbcPri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40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Wagner</dc:creator>
  <cp:lastModifiedBy>Mrs. Wagner</cp:lastModifiedBy>
  <cp:revision>1</cp:revision>
  <dcterms:created xsi:type="dcterms:W3CDTF">2014-03-28T17:13:36Z</dcterms:created>
  <dcterms:modified xsi:type="dcterms:W3CDTF">2014-03-28T17:13:54Z</dcterms:modified>
</cp:coreProperties>
</file>