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56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408B-6D1C-42D2-BD1C-90855EEC6D0E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8DF18-9CCC-4CA1-849E-32F790FA0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0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1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7D0-1205-4C7B-B300-5E30627DE845}" type="datetimeFigureOut">
              <a:rPr lang="en-US" smtClean="0"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8820-E18D-401F-AB37-DB61E904E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0000">
              <a:schemeClr val="accent1">
                <a:lumMod val="40000"/>
                <a:lumOff val="60000"/>
              </a:schemeClr>
            </a:gs>
            <a:gs pos="90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oyal Acidbath" panose="02000000000000000000" pitchFamily="2" charset="0"/>
              </a:rPr>
              <a:t>Stories Artists Tell…</a:t>
            </a:r>
            <a:endParaRPr lang="en-US" sz="5400" dirty="0">
              <a:latin typeface="Royal Acidbat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Procedure:</a:t>
            </a:r>
          </a:p>
          <a:p>
            <a:r>
              <a:rPr lang="en-US" sz="2000" dirty="0" smtClean="0">
                <a:sym typeface="Wingdings 2"/>
              </a:rPr>
              <a:t> Introduce the idea of “versions” of a story to the students. </a:t>
            </a:r>
          </a:p>
          <a:p>
            <a:pPr marL="285750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Show students Millet’s original “First Steps” and let them analyze the drawing.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What story is being told?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Who are the characters?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What details do you see?</a:t>
            </a:r>
            <a:endParaRPr lang="en-US" sz="2000" dirty="0" smtClean="0">
              <a:sym typeface="Wingdings 2"/>
            </a:endParaRPr>
          </a:p>
          <a:p>
            <a:pPr marL="285750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Show students Van Gogh’s “First Steps, After Millet” and let them analyze the painting.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Point out that while the original characters are still there, it still looks different from the original.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>
                <a:sym typeface="Wingdings 2"/>
              </a:rPr>
              <a:t>Brainstorm differences and similarities between the two pieces.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>
                <a:sym typeface="Wingdings 2"/>
              </a:rPr>
              <a:t> </a:t>
            </a:r>
            <a:r>
              <a:rPr lang="en-US" sz="2000" dirty="0" smtClean="0">
                <a:sym typeface="Wingdings 2"/>
              </a:rPr>
              <a:t>How is the story told in this painting different from the original story?</a:t>
            </a:r>
            <a:endParaRPr lang="en-US" sz="2000" dirty="0" smtClean="0">
              <a:sym typeface="Wingdings 2"/>
            </a:endParaRPr>
          </a:p>
          <a:p>
            <a:pPr marL="285750" indent="-285750">
              <a:buFont typeface="Wingdings 2" pitchFamily="18" charset="2"/>
              <a:buChar char="#"/>
            </a:pPr>
            <a:r>
              <a:rPr lang="en-US" sz="2000" dirty="0" smtClean="0"/>
              <a:t>Show students Picasso’s “Mother and Child (First Steps)” and let them analyze the painting.</a:t>
            </a:r>
          </a:p>
          <a:p>
            <a:pPr marL="742950" lvl="1" indent="-285750">
              <a:buFont typeface="Wingdings 2" pitchFamily="18" charset="2"/>
              <a:buChar char="#"/>
            </a:pPr>
            <a:r>
              <a:rPr lang="en-US" sz="2000" dirty="0" smtClean="0"/>
              <a:t>Point out that another artist expressed the same idea in a completely different way.</a:t>
            </a:r>
          </a:p>
          <a:p>
            <a:pPr marL="407988" lvl="1" indent="-342900">
              <a:buFont typeface="Wingdings 2" pitchFamily="18" charset="2"/>
              <a:buChar char="#"/>
            </a:pPr>
            <a:r>
              <a:rPr lang="en-US" sz="2000" dirty="0" smtClean="0"/>
              <a:t>Connect versions of stories to versions of art.</a:t>
            </a:r>
          </a:p>
        </p:txBody>
      </p:sp>
      <p:pic>
        <p:nvPicPr>
          <p:cNvPr id="8194" name="Picture 2" descr="C:\Users\Mrs. Wagner\AppData\Local\Microsoft\Windows\Temporary Internet Files\Content.IE5\O7AX3906\MC9004417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63" y="0"/>
            <a:ext cx="1403280" cy="14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6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4/47/Jean-FrancoisMillet%28Nadar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29200" cy="63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05579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Jean-Francois</a:t>
            </a:r>
          </a:p>
          <a:p>
            <a:pPr algn="ctr"/>
            <a:r>
              <a:rPr lang="en-US" sz="4400" dirty="0" smtClean="0"/>
              <a:t>Millet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82986" y="3962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 called his pencil drawing </a:t>
            </a:r>
          </a:p>
          <a:p>
            <a:pPr algn="ctr"/>
            <a:r>
              <a:rPr lang="en-US" sz="3600" b="1" i="1" dirty="0" smtClean="0"/>
              <a:t>First Steps</a:t>
            </a:r>
            <a:r>
              <a:rPr lang="en-US" sz="3600" i="1" dirty="0" smtClean="0"/>
              <a:t>. 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78166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329"/>
            <a:ext cx="9288098" cy="64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019800"/>
            <a:ext cx="220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By: Millet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205579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Vincent</a:t>
            </a:r>
          </a:p>
          <a:p>
            <a:pPr algn="ctr"/>
            <a:r>
              <a:rPr lang="en-US" sz="4400" dirty="0" smtClean="0"/>
              <a:t>Van Gogh</a:t>
            </a:r>
            <a:endParaRPr lang="en-US" sz="4400" dirty="0"/>
          </a:p>
        </p:txBody>
      </p:sp>
      <p:pic>
        <p:nvPicPr>
          <p:cNvPr id="3074" name="Picture 2" descr="http://www.artble.com/imgs/3/2/c/55784/vincent_van_go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9" y="193218"/>
            <a:ext cx="5075011" cy="63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2100" y="339888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 painted a copy of Millet’s art and named it  </a:t>
            </a:r>
          </a:p>
          <a:p>
            <a:pPr algn="ctr"/>
            <a:r>
              <a:rPr lang="en-US" sz="3600" b="1" i="1" dirty="0" smtClean="0"/>
              <a:t>First Steps, </a:t>
            </a:r>
          </a:p>
          <a:p>
            <a:pPr algn="ctr"/>
            <a:r>
              <a:rPr lang="en-US" sz="3600" b="1" i="1" dirty="0" smtClean="0"/>
              <a:t>After Millet. 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6868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s1.wikipaintings.org/images/vincent-van-gogh/first-steps-after-millet-1890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458200" cy="67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8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dammarelliphoto.com/wp-content/uploads/2012/03/First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87858"/>
            <a:ext cx="9525000" cy="39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ography.com/imported/images/Biography/Images/Profiles/P/Pablo-Picasso-9440021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7186"/>
            <a:ext cx="5105400" cy="5105401"/>
          </a:xfrm>
          <a:prstGeom prst="rect">
            <a:avLst/>
          </a:prstGeom>
          <a:noFill/>
          <a:ln w="476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205579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Pablo</a:t>
            </a:r>
          </a:p>
          <a:p>
            <a:pPr algn="ctr"/>
            <a:r>
              <a:rPr lang="en-US" sz="4400" dirty="0" smtClean="0"/>
              <a:t>Picasso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82986" y="3962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 called his painting</a:t>
            </a:r>
          </a:p>
          <a:p>
            <a:pPr algn="ctr"/>
            <a:r>
              <a:rPr lang="en-US" sz="3600" b="1" i="1" dirty="0" smtClean="0"/>
              <a:t>Mother and Child</a:t>
            </a:r>
          </a:p>
          <a:p>
            <a:pPr algn="ctr"/>
            <a:r>
              <a:rPr lang="en-US" sz="3600" b="1" i="1" dirty="0" smtClean="0"/>
              <a:t>(First Steps)</a:t>
            </a:r>
            <a:r>
              <a:rPr lang="en-US" sz="3600" i="1" dirty="0" smtClean="0"/>
              <a:t>. 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52039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pyhop.org/sendingmessages/wp-content/uploads/2013/05/First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5243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6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201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Wagner</dc:creator>
  <cp:lastModifiedBy>Mrs. Wagner</cp:lastModifiedBy>
  <cp:revision>14</cp:revision>
  <dcterms:created xsi:type="dcterms:W3CDTF">2014-03-06T18:59:36Z</dcterms:created>
  <dcterms:modified xsi:type="dcterms:W3CDTF">2014-03-06T19:51:12Z</dcterms:modified>
</cp:coreProperties>
</file>