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2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6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4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9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1864-43F5-4EF0-A325-497BF2DBC13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52D0-D5F1-4FF9-AD03-EDC09FB5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6477000" cy="7543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/>
          <p:cNvCxnSpPr>
            <a:stCxn id="2" idx="0"/>
            <a:endCxn id="51203" idx="0"/>
          </p:cNvCxnSpPr>
          <p:nvPr/>
        </p:nvCxnSpPr>
        <p:spPr>
          <a:xfrm flipH="1">
            <a:off x="3429000" y="1295400"/>
            <a:ext cx="38100" cy="586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6592" y="1295400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Give One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83817" y="1295400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Get One</a:t>
            </a:r>
            <a:endParaRPr lang="en-US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4197" y="1905000"/>
            <a:ext cx="64714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772180"/>
            <a:ext cx="46482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Topic:</a:t>
            </a:r>
            <a:endParaRPr lang="en-US" sz="2800" b="1" dirty="0"/>
          </a:p>
        </p:txBody>
      </p:sp>
      <p:pic>
        <p:nvPicPr>
          <p:cNvPr id="51203" name="Picture 3" descr="C:\Users\Michelle\AppData\Local\Microsoft\Windows\Temporary Internet Files\Content.IE5\FQPVPWA9\MC900304333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030" y="7162800"/>
            <a:ext cx="1805940" cy="16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3830" y="152400"/>
            <a:ext cx="28841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  <a:endParaRPr lang="en-US" dirty="0"/>
          </a:p>
        </p:txBody>
      </p:sp>
      <p:pic>
        <p:nvPicPr>
          <p:cNvPr id="51205" name="Picture 5" descr="C:\Users\Michelle\AppData\Local\Microsoft\Windows\Temporary Internet Files\Content.IE5\FQPVPWA9\MC900442092[1].wmf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541" y="76200"/>
            <a:ext cx="1545059" cy="6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94043"/>
            <a:ext cx="551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Give One, Get One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661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Provides students with an opportunity to activate prior knowledge by brainstorming their own ideas , sharing those ideas, and learning form the ideas of others.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1982755"/>
            <a:ext cx="4495800" cy="563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>
            <a:off x="4451350" y="2514600"/>
            <a:ext cx="6350" cy="5106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09800" y="3048000"/>
            <a:ext cx="4483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259080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Give One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57700" y="259080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Get One</a:t>
            </a:r>
            <a:endParaRPr lang="en-US" sz="2000" b="1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209800" y="2514600"/>
            <a:ext cx="4483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205740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Topic: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190690"/>
            <a:ext cx="2133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Students fold paper lengthwise and label sides   (Give 1 &amp; Get  1)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Individually brainstorm what they already know about a topic on the “Give 1” side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Students mingle with 3-4 others in order to share their ideas (Give 1) and add new ideas from classmates (Get 1)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Whole class discussion (students can add more to their “Get 1” column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81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Culture?</dc:title>
  <dc:creator>Mrs. Wagner</dc:creator>
  <cp:lastModifiedBy>Mrs. Wagner</cp:lastModifiedBy>
  <cp:revision>3</cp:revision>
  <dcterms:created xsi:type="dcterms:W3CDTF">2014-04-15T12:55:21Z</dcterms:created>
  <dcterms:modified xsi:type="dcterms:W3CDTF">2014-04-23T18:46:26Z</dcterms:modified>
</cp:coreProperties>
</file>