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28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8CCD-2779-4242-A8E2-D3C4C5EF6300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4E28-DCB8-4A59-80EF-4C5DD1BFE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650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8CCD-2779-4242-A8E2-D3C4C5EF6300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4E28-DCB8-4A59-80EF-4C5DD1BFE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431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8CCD-2779-4242-A8E2-D3C4C5EF6300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4E28-DCB8-4A59-80EF-4C5DD1BFE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985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8CCD-2779-4242-A8E2-D3C4C5EF6300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4E28-DCB8-4A59-80EF-4C5DD1BFE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4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8CCD-2779-4242-A8E2-D3C4C5EF6300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4E28-DCB8-4A59-80EF-4C5DD1BFE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0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8CCD-2779-4242-A8E2-D3C4C5EF6300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4E28-DCB8-4A59-80EF-4C5DD1BFE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6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8CCD-2779-4242-A8E2-D3C4C5EF6300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4E28-DCB8-4A59-80EF-4C5DD1BFE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197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8CCD-2779-4242-A8E2-D3C4C5EF6300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4E28-DCB8-4A59-80EF-4C5DD1BFE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19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8CCD-2779-4242-A8E2-D3C4C5EF6300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4E28-DCB8-4A59-80EF-4C5DD1BFE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46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8CCD-2779-4242-A8E2-D3C4C5EF6300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4E28-DCB8-4A59-80EF-4C5DD1BFE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205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8CCD-2779-4242-A8E2-D3C4C5EF6300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4E28-DCB8-4A59-80EF-4C5DD1BFE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14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18CCD-2779-4242-A8E2-D3C4C5EF6300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74E28-DCB8-4A59-80EF-4C5DD1BFE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750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9469"/>
            <a:ext cx="6464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Sketch Rockwell" panose="02000000000000000000" pitchFamily="2" charset="0"/>
              </a:rPr>
              <a:t>Julian’s Character Traits</a:t>
            </a:r>
            <a:endParaRPr lang="en-US" sz="3600" b="1" dirty="0">
              <a:latin typeface="Sketch Rockwell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208" y="685800"/>
            <a:ext cx="661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How would you describe Julian? </a:t>
            </a:r>
          </a:p>
          <a:p>
            <a:pPr algn="ctr"/>
            <a:r>
              <a:rPr lang="en-US" dirty="0" smtClean="0"/>
              <a:t>Use examples from the text to support your response.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399" y="1828800"/>
            <a:ext cx="6569917" cy="71628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/>
          <p:cNvCxnSpPr>
            <a:stCxn id="6" idx="0"/>
            <a:endCxn id="6" idx="2"/>
          </p:cNvCxnSpPr>
          <p:nvPr/>
        </p:nvCxnSpPr>
        <p:spPr>
          <a:xfrm>
            <a:off x="3437358" y="1828800"/>
            <a:ext cx="0" cy="7162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483816" y="1909207"/>
            <a:ext cx="323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b</a:t>
            </a:r>
            <a:r>
              <a:rPr lang="en-US" sz="1600" b="1" dirty="0" smtClean="0"/>
              <a:t>ecause t</a:t>
            </a:r>
            <a:r>
              <a:rPr lang="en-US" sz="1600" b="1" dirty="0" smtClean="0"/>
              <a:t>he </a:t>
            </a:r>
            <a:r>
              <a:rPr lang="en-US" sz="1600" b="1" dirty="0"/>
              <a:t>t</a:t>
            </a:r>
            <a:r>
              <a:rPr lang="en-US" sz="1600" b="1" dirty="0" smtClean="0"/>
              <a:t>ext </a:t>
            </a:r>
            <a:r>
              <a:rPr lang="en-US" sz="1600" b="1" dirty="0"/>
              <a:t>s</a:t>
            </a:r>
            <a:r>
              <a:rPr lang="en-US" sz="1600" b="1" dirty="0" smtClean="0"/>
              <a:t>aid</a:t>
            </a:r>
            <a:r>
              <a:rPr lang="en-US" sz="1600" b="1" dirty="0" smtClean="0"/>
              <a:t>…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1909207"/>
            <a:ext cx="323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              I believe Julian is ______</a:t>
            </a:r>
            <a:endParaRPr lang="en-US" sz="1600" b="1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52399" y="2324100"/>
            <a:ext cx="656991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845128"/>
            <a:ext cx="678757" cy="762000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609" y="1859902"/>
            <a:ext cx="749299" cy="1125336"/>
          </a:xfrm>
          <a:prstGeom prst="rect">
            <a:avLst/>
          </a:prstGeom>
          <a:noFill/>
          <a:ln w="476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437358" y="1524000"/>
            <a:ext cx="3284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Textual Evidence</a:t>
            </a:r>
            <a:endParaRPr lang="en-US" b="1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139958" y="1524000"/>
            <a:ext cx="329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My opinions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61210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34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Mrs. Wagner</dc:creator>
  <cp:lastModifiedBy>Mrs. Wagner</cp:lastModifiedBy>
  <cp:revision>6</cp:revision>
  <cp:lastPrinted>2013-12-18T14:27:03Z</cp:lastPrinted>
  <dcterms:created xsi:type="dcterms:W3CDTF">2013-12-18T14:25:13Z</dcterms:created>
  <dcterms:modified xsi:type="dcterms:W3CDTF">2013-12-18T15:09:55Z</dcterms:modified>
</cp:coreProperties>
</file>