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62" d="100"/>
          <a:sy n="62" d="100"/>
        </p:scale>
        <p:origin x="-151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EAC63-FE30-4AB1-8D42-5376403AC9F8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4B736-C92A-47A3-8992-EA90F8E75F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2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4B736-C92A-47A3-8992-EA90F8E75FB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3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4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8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6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3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3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2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5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5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9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4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1204-1A0D-4064-B48D-5A37B06FE67C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0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39975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i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Heritage</a:t>
            </a:r>
            <a:endParaRPr lang="en-US" sz="9600" b="1" i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52400"/>
            <a:ext cx="1828800" cy="1138773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Press </a:t>
            </a:r>
            <a:r>
              <a:rPr lang="en-US" sz="4000" b="1" dirty="0" smtClean="0"/>
              <a:t>F5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800" b="1" dirty="0" smtClean="0"/>
              <a:t>To Begin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M. Wagner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9060235">
            <a:off x="6463481" y="4878568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Chalkboard Splash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1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374" y="2394795"/>
            <a:ext cx="9041376" cy="11540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 did you see that surprised you?</a:t>
            </a:r>
            <a:endParaRPr lang="en-US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733757" cy="1295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51766" cy="134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7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374" y="2057400"/>
            <a:ext cx="9041376" cy="11540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How would you describe 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your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8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heritage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after 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today’s activity?</a:t>
            </a:r>
            <a:endParaRPr lang="en-US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3" y="0"/>
            <a:ext cx="480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95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24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www.dictionary.com</a:t>
            </a:r>
            <a:endParaRPr lang="en-US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5397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i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Heritage</a:t>
            </a:r>
            <a:endParaRPr lang="en-US" sz="9600" b="1" i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1920327"/>
            <a:ext cx="2209800" cy="523220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3 </a:t>
            </a:r>
            <a:r>
              <a:rPr lang="en-US" sz="2800" b="1" dirty="0" smtClean="0"/>
              <a:t>Syllables</a:t>
            </a:r>
            <a:endParaRPr lang="en-US" sz="28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615381"/>
            <a:ext cx="5305425" cy="305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1144591" y="2291090"/>
            <a:ext cx="381000" cy="3759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100387" y="2291090"/>
            <a:ext cx="381000" cy="3759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724400" y="2367290"/>
            <a:ext cx="381000" cy="3759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38174" y="4724400"/>
            <a:ext cx="5305425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0" i="1" dirty="0" smtClean="0"/>
              <a:t>noun</a:t>
            </a:r>
          </a:p>
          <a:p>
            <a:r>
              <a:rPr lang="en-US" sz="2400" b="1" dirty="0" smtClean="0"/>
              <a:t>1: the </a:t>
            </a:r>
            <a:r>
              <a:rPr lang="en-US" sz="2400" b="1" dirty="0"/>
              <a:t>traditions, achievements, beliefs, etc., that are part of the history of a group or nation</a:t>
            </a:r>
          </a:p>
        </p:txBody>
      </p:sp>
    </p:spTree>
    <p:extLst>
      <p:ext uri="{BB962C8B-B14F-4D97-AF65-F5344CB8AC3E}">
        <p14:creationId xmlns:p14="http://schemas.microsoft.com/office/powerpoint/2010/main" val="315854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615381"/>
            <a:ext cx="5305425" cy="305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38174" y="4724400"/>
            <a:ext cx="5305425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0" i="1" dirty="0" smtClean="0"/>
              <a:t>noun</a:t>
            </a:r>
          </a:p>
          <a:p>
            <a:r>
              <a:rPr lang="en-US" sz="2400" b="1" dirty="0" smtClean="0"/>
              <a:t>1: the </a:t>
            </a:r>
            <a:r>
              <a:rPr lang="en-US" sz="2400" b="1" dirty="0"/>
              <a:t>traditions, achievements, beliefs, etc., that are part of the history of a group or nation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www.dictionary.com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3991630"/>
            <a:ext cx="3048000" cy="523220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Pronunciation</a:t>
            </a:r>
            <a:endParaRPr lang="en-US" sz="2800" b="1" dirty="0"/>
          </a:p>
        </p:txBody>
      </p:sp>
      <p:sp>
        <p:nvSpPr>
          <p:cNvPr id="2" name="Right Arrow 1"/>
          <p:cNvSpPr/>
          <p:nvPr/>
        </p:nvSpPr>
        <p:spPr>
          <a:xfrm rot="10800000">
            <a:off x="3657600" y="3962400"/>
            <a:ext cx="1447801" cy="5816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97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i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Heritage</a:t>
            </a:r>
            <a:endParaRPr lang="en-US" sz="9600" b="1" i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98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615381"/>
            <a:ext cx="5305425" cy="305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38174" y="4724400"/>
            <a:ext cx="5305425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0" i="1" dirty="0" smtClean="0"/>
              <a:t>noun</a:t>
            </a:r>
          </a:p>
          <a:p>
            <a:r>
              <a:rPr lang="en-US" sz="2400" b="1" dirty="0" smtClean="0"/>
              <a:t>1: the </a:t>
            </a:r>
            <a:r>
              <a:rPr lang="en-US" sz="2400" b="1" dirty="0"/>
              <a:t>traditions, achievements, beliefs, etc., that are part of the history of a group or nation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www.dictionary.com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4503963"/>
            <a:ext cx="2514600" cy="523220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Part of Speech</a:t>
            </a:r>
            <a:endParaRPr lang="en-US" sz="2800" b="1" dirty="0"/>
          </a:p>
        </p:txBody>
      </p:sp>
      <p:sp>
        <p:nvSpPr>
          <p:cNvPr id="2" name="Right Arrow 1"/>
          <p:cNvSpPr/>
          <p:nvPr/>
        </p:nvSpPr>
        <p:spPr>
          <a:xfrm rot="10800000">
            <a:off x="1872583" y="4724400"/>
            <a:ext cx="1447801" cy="5816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97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i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en-US" sz="9600" b="1" i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ritage</a:t>
            </a:r>
            <a:endParaRPr lang="en-US" sz="9600" b="1" i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7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615381"/>
            <a:ext cx="5305425" cy="305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38174" y="4724400"/>
            <a:ext cx="5305425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0" i="1" dirty="0" smtClean="0"/>
              <a:t>noun</a:t>
            </a:r>
          </a:p>
          <a:p>
            <a:r>
              <a:rPr lang="en-US" sz="2400" b="1" dirty="0" smtClean="0"/>
              <a:t>1: the </a:t>
            </a:r>
            <a:r>
              <a:rPr lang="en-US" sz="2400" b="1" dirty="0"/>
              <a:t>traditions, achievements, beliefs, etc., that are part of the history of a group or nation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www.dictionary.com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438400"/>
            <a:ext cx="1981200" cy="954107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Actual Definition</a:t>
            </a:r>
            <a:endParaRPr lang="en-US" sz="2800" b="1" dirty="0"/>
          </a:p>
        </p:txBody>
      </p:sp>
      <p:sp>
        <p:nvSpPr>
          <p:cNvPr id="2" name="Right Arrow 1"/>
          <p:cNvSpPr/>
          <p:nvPr/>
        </p:nvSpPr>
        <p:spPr>
          <a:xfrm rot="8402597">
            <a:off x="4742171" y="4603234"/>
            <a:ext cx="1447801" cy="5816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97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i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Herit</a:t>
            </a:r>
            <a:r>
              <a:rPr lang="en-US" sz="9600" b="1" i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endParaRPr lang="en-US" sz="9600" b="1" i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190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3289"/>
            <a:ext cx="22669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-22412" y="739928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i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Heritage</a:t>
            </a:r>
            <a:endParaRPr lang="en-US" sz="9600" b="1" i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4" y="66215"/>
            <a:ext cx="4095135" cy="9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8" y="3247438"/>
            <a:ext cx="9071162" cy="361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Mrs. Wagner\AppData\Local\Microsoft\Windows\Temporary Internet Files\Content.IE5\I3EPIQRR\14202-illustration-of-a-pencil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1817789"/>
            <a:ext cx="1343673" cy="153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41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17206" y="1447800"/>
            <a:ext cx="9041376" cy="290661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 algn="l">
              <a:buAutoNum type="arabicPeriod"/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Post your sketches around the room.</a:t>
            </a:r>
          </a:p>
          <a:p>
            <a:pPr marL="1143000" indent="-1143000" algn="l">
              <a:buAutoNum type="arabicPeriod"/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Analyze the similarities &amp; differences between your sketch and your classmates’ sketches.</a:t>
            </a:r>
          </a:p>
          <a:p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ver Say Never" panose="02000000000000000000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733757" cy="1295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 descr="C:\Users\Mrs. Wagner\AppData\Local\Microsoft\Windows\Temporary Internet Files\Content.IE5\0X2RCA1E\uhr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692" y="41722"/>
            <a:ext cx="1177478" cy="117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06916" y="338073"/>
            <a:ext cx="45703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nja Eliane accent" panose="02020500000000000000" pitchFamily="18" charset="0"/>
                <a:ea typeface="Anja Eliane accent" panose="02020500000000000000" pitchFamily="18" charset="0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2400" y="5675293"/>
            <a:ext cx="2286000" cy="954107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Record Your Observations</a:t>
            </a:r>
            <a:endParaRPr lang="en-US" sz="2800" b="1" dirty="0"/>
          </a:p>
        </p:txBody>
      </p:sp>
      <p:sp>
        <p:nvSpPr>
          <p:cNvPr id="9" name="Right Arrow 8"/>
          <p:cNvSpPr/>
          <p:nvPr/>
        </p:nvSpPr>
        <p:spPr>
          <a:xfrm>
            <a:off x="6441358" y="5767060"/>
            <a:ext cx="723900" cy="5816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06" y="65598"/>
            <a:ext cx="3526456" cy="100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7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374" y="2394795"/>
            <a:ext cx="9041376" cy="11540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 were the similarities?</a:t>
            </a:r>
            <a:endParaRPr lang="en-US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733757" cy="1295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" y="0"/>
            <a:ext cx="384649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0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374" y="2394795"/>
            <a:ext cx="9041376" cy="11540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 were the differences?</a:t>
            </a:r>
            <a:endParaRPr lang="en-US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733757" cy="1295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" y="0"/>
            <a:ext cx="384649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176</Words>
  <Application>Microsoft Office PowerPoint</Application>
  <PresentationFormat>On-screen Show (4:3)</PresentationFormat>
  <Paragraphs>39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Heritage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Perseverance</dc:title>
  <dc:creator>Mrs. Wagner</dc:creator>
  <cp:lastModifiedBy>Mrs. Wagner</cp:lastModifiedBy>
  <cp:revision>22</cp:revision>
  <dcterms:created xsi:type="dcterms:W3CDTF">2015-11-06T18:05:37Z</dcterms:created>
  <dcterms:modified xsi:type="dcterms:W3CDTF">2016-01-12T13:10:41Z</dcterms:modified>
</cp:coreProperties>
</file>