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5E910F-F883-4E08-BA10-1B3F6E18AB4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8C3A3C-4AB0-49C4-8866-CAE5B844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443"/>
            <a:ext cx="8434358" cy="1828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Medusa’s Head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Tiffany Martell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853625"/>
            <a:ext cx="3682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Clicker Quiz</a:t>
            </a:r>
            <a:endParaRPr lang="en-US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9. </a:t>
            </a:r>
            <a:r>
              <a:rPr lang="en-US" dirty="0" smtClean="0"/>
              <a:t>The main difference between the myth, “Medusa’s Head,” and the cartoon, “</a:t>
            </a:r>
            <a:r>
              <a:rPr lang="en-US" dirty="0" err="1" smtClean="0"/>
              <a:t>Perseus</a:t>
            </a:r>
            <a:r>
              <a:rPr lang="en-US" dirty="0" smtClean="0"/>
              <a:t> and the Gorgon’s Head,” is that —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 </a:t>
            </a:r>
            <a:r>
              <a:rPr lang="en-US" dirty="0" smtClean="0"/>
              <a:t>the storyline is drastically different		</a:t>
            </a:r>
          </a:p>
          <a:p>
            <a:pPr>
              <a:buNone/>
            </a:pPr>
            <a:r>
              <a:rPr lang="en-US" b="1" dirty="0" smtClean="0"/>
              <a:t>B </a:t>
            </a:r>
            <a:r>
              <a:rPr lang="en-US" dirty="0" smtClean="0"/>
              <a:t>the cartoon offers less detail</a:t>
            </a:r>
          </a:p>
          <a:p>
            <a:pPr>
              <a:buNone/>
            </a:pPr>
            <a:r>
              <a:rPr lang="en-US" b="1" dirty="0" smtClean="0"/>
              <a:t>C </a:t>
            </a:r>
            <a:r>
              <a:rPr lang="en-US" dirty="0" smtClean="0"/>
              <a:t>the characters vary slightly			</a:t>
            </a:r>
          </a:p>
          <a:p>
            <a:pPr>
              <a:buNone/>
            </a:pPr>
            <a:r>
              <a:rPr lang="en-US" b="1" dirty="0" smtClean="0"/>
              <a:t>D </a:t>
            </a:r>
            <a:r>
              <a:rPr lang="en-US" dirty="0" smtClean="0"/>
              <a:t>the ending is completely different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05188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10. </a:t>
            </a:r>
            <a:r>
              <a:rPr lang="en-US" dirty="0" smtClean="0"/>
              <a:t>The heroes from myths such as “Medusa’s Head” stand for the —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b="1" dirty="0" smtClean="0"/>
              <a:t>A </a:t>
            </a:r>
            <a:r>
              <a:rPr lang="en-US" sz="2400" dirty="0" smtClean="0"/>
              <a:t>hopes and fears of the society in which the author lived</a:t>
            </a:r>
          </a:p>
          <a:p>
            <a:pPr>
              <a:buNone/>
            </a:pPr>
            <a:r>
              <a:rPr lang="en-US" sz="2400" b="1" dirty="0" smtClean="0"/>
              <a:t>B </a:t>
            </a:r>
            <a:r>
              <a:rPr lang="en-US" sz="2400" dirty="0" smtClean="0"/>
              <a:t>greed and bitterness of the society in which the author lived</a:t>
            </a:r>
          </a:p>
          <a:p>
            <a:pPr>
              <a:buNone/>
            </a:pPr>
            <a:r>
              <a:rPr lang="en-US" sz="2400" b="1" dirty="0" smtClean="0"/>
              <a:t>C </a:t>
            </a:r>
            <a:r>
              <a:rPr lang="en-US" sz="2400" dirty="0" smtClean="0"/>
              <a:t>rage and hostility of the society in which the author lived</a:t>
            </a:r>
          </a:p>
          <a:p>
            <a:pPr>
              <a:buNone/>
            </a:pPr>
            <a:r>
              <a:rPr lang="en-US" sz="2400" b="1" dirty="0" smtClean="0"/>
              <a:t>D </a:t>
            </a:r>
            <a:r>
              <a:rPr lang="en-US" sz="2400" dirty="0" smtClean="0"/>
              <a:t>happiness and leisure of the society in which the author lived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242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1. </a:t>
            </a:r>
            <a:r>
              <a:rPr lang="en-US" dirty="0" smtClean="0"/>
              <a:t>The oracle of Apollo tells King </a:t>
            </a:r>
            <a:r>
              <a:rPr lang="en-US" dirty="0" err="1" smtClean="0"/>
              <a:t>Acrisios</a:t>
            </a:r>
            <a:r>
              <a:rPr lang="en-US" dirty="0" smtClean="0"/>
              <a:t> that the king’s fate is to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A </a:t>
            </a:r>
            <a:r>
              <a:rPr lang="en-US" dirty="0" smtClean="0"/>
              <a:t>be murdered by his daughter</a:t>
            </a:r>
          </a:p>
          <a:p>
            <a:pPr marL="514350" indent="-514350">
              <a:buNone/>
            </a:pPr>
            <a:r>
              <a:rPr lang="en-US" b="1" dirty="0" smtClean="0"/>
              <a:t>B </a:t>
            </a:r>
            <a:r>
              <a:rPr lang="en-US" dirty="0" smtClean="0"/>
              <a:t>have many sons</a:t>
            </a:r>
          </a:p>
          <a:p>
            <a:pPr>
              <a:buNone/>
            </a:pPr>
            <a:r>
              <a:rPr lang="en-US" b="1" dirty="0" smtClean="0"/>
              <a:t>C </a:t>
            </a:r>
            <a:r>
              <a:rPr lang="en-US" dirty="0" smtClean="0"/>
              <a:t>be murdered by his grandchild</a:t>
            </a:r>
          </a:p>
          <a:p>
            <a:pPr>
              <a:buNone/>
            </a:pPr>
            <a:r>
              <a:rPr lang="en-US" b="1" dirty="0" smtClean="0"/>
              <a:t>D </a:t>
            </a:r>
            <a:r>
              <a:rPr lang="en-US" dirty="0" smtClean="0"/>
              <a:t>capture Medusa’s head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7912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dirty="0" smtClean="0"/>
              <a:t>King </a:t>
            </a:r>
            <a:r>
              <a:rPr lang="en-US" dirty="0" err="1" smtClean="0"/>
              <a:t>Acrisios</a:t>
            </a:r>
            <a:r>
              <a:rPr lang="en-US" dirty="0" smtClean="0"/>
              <a:t> thinks he can avoid this fate by —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 </a:t>
            </a:r>
            <a:r>
              <a:rPr lang="en-US" dirty="0" smtClean="0"/>
              <a:t>putting his daughter in an underground prison</a:t>
            </a:r>
          </a:p>
          <a:p>
            <a:pPr>
              <a:buNone/>
            </a:pPr>
            <a:r>
              <a:rPr lang="en-US" b="1" dirty="0" smtClean="0"/>
              <a:t>B </a:t>
            </a:r>
            <a:r>
              <a:rPr lang="en-US" dirty="0" smtClean="0"/>
              <a:t>trying to impress the gods</a:t>
            </a:r>
          </a:p>
          <a:p>
            <a:pPr>
              <a:buNone/>
            </a:pPr>
            <a:r>
              <a:rPr lang="en-US" b="1" dirty="0" smtClean="0"/>
              <a:t>C </a:t>
            </a:r>
            <a:r>
              <a:rPr lang="en-US" dirty="0" smtClean="0"/>
              <a:t>demanding that </a:t>
            </a:r>
            <a:r>
              <a:rPr lang="en-US" dirty="0" err="1" smtClean="0"/>
              <a:t>Perseus</a:t>
            </a:r>
            <a:r>
              <a:rPr lang="en-US" dirty="0" smtClean="0"/>
              <a:t> capture the Gorgon</a:t>
            </a:r>
          </a:p>
          <a:p>
            <a:pPr>
              <a:buNone/>
            </a:pPr>
            <a:r>
              <a:rPr lang="en-US" b="1" dirty="0" smtClean="0"/>
              <a:t>D </a:t>
            </a:r>
            <a:r>
              <a:rPr lang="en-US" dirty="0" smtClean="0"/>
              <a:t>asking the goddess </a:t>
            </a:r>
            <a:r>
              <a:rPr lang="en-US" dirty="0" err="1" smtClean="0"/>
              <a:t>Athene</a:t>
            </a:r>
            <a:r>
              <a:rPr lang="en-US" dirty="0" smtClean="0"/>
              <a:t> for help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56388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dirty="0" smtClean="0"/>
              <a:t>What is the main reason that </a:t>
            </a:r>
            <a:r>
              <a:rPr lang="en-US" dirty="0" err="1" smtClean="0"/>
              <a:t>Polydectes</a:t>
            </a:r>
            <a:r>
              <a:rPr lang="en-US" dirty="0" smtClean="0"/>
              <a:t> asks </a:t>
            </a:r>
            <a:r>
              <a:rPr lang="en-US" dirty="0" err="1" smtClean="0"/>
              <a:t>Perseus</a:t>
            </a:r>
            <a:r>
              <a:rPr lang="en-US" dirty="0" smtClean="0"/>
              <a:t> to get the Gorgon’s head?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 </a:t>
            </a:r>
            <a:r>
              <a:rPr lang="en-US" dirty="0" smtClean="0"/>
              <a:t>He is terrified of the Gorgons.			</a:t>
            </a:r>
          </a:p>
          <a:p>
            <a:pPr>
              <a:buNone/>
            </a:pPr>
            <a:r>
              <a:rPr lang="en-US" b="1" dirty="0" smtClean="0"/>
              <a:t>B </a:t>
            </a:r>
            <a:r>
              <a:rPr lang="en-US" dirty="0" smtClean="0"/>
              <a:t>He wants </a:t>
            </a:r>
            <a:r>
              <a:rPr lang="en-US" dirty="0" err="1" smtClean="0"/>
              <a:t>Perseus</a:t>
            </a:r>
            <a:r>
              <a:rPr lang="en-US" dirty="0" smtClean="0"/>
              <a:t> to prove his bravery.</a:t>
            </a:r>
          </a:p>
          <a:p>
            <a:pPr>
              <a:buNone/>
            </a:pPr>
            <a:r>
              <a:rPr lang="en-US" b="1" dirty="0" smtClean="0"/>
              <a:t>C </a:t>
            </a:r>
            <a:r>
              <a:rPr lang="en-US" dirty="0" smtClean="0"/>
              <a:t>He wants to impress </a:t>
            </a:r>
            <a:r>
              <a:rPr lang="en-US" dirty="0" err="1" smtClean="0"/>
              <a:t>Danae</a:t>
            </a:r>
            <a:r>
              <a:rPr lang="en-US" dirty="0" smtClean="0"/>
              <a:t> so she will marry him, </a:t>
            </a:r>
          </a:p>
          <a:p>
            <a:pPr>
              <a:buNone/>
            </a:pPr>
            <a:r>
              <a:rPr lang="en-US" b="1" dirty="0" smtClean="0"/>
              <a:t>D </a:t>
            </a:r>
            <a:r>
              <a:rPr lang="en-US" dirty="0" smtClean="0"/>
              <a:t>He hopes </a:t>
            </a:r>
            <a:r>
              <a:rPr lang="en-US" dirty="0" err="1" smtClean="0"/>
              <a:t>Perseus</a:t>
            </a:r>
            <a:r>
              <a:rPr lang="en-US" dirty="0" smtClean="0"/>
              <a:t> will die so that he can marry </a:t>
            </a:r>
            <a:r>
              <a:rPr lang="en-US" dirty="0" err="1" smtClean="0"/>
              <a:t>Danae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4864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How does </a:t>
            </a:r>
            <a:r>
              <a:rPr lang="en-US" dirty="0" err="1" smtClean="0"/>
              <a:t>Perseus</a:t>
            </a:r>
            <a:r>
              <a:rPr lang="en-US" dirty="0" smtClean="0"/>
              <a:t> battle the sea monster sent by Poseidon?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 </a:t>
            </a:r>
            <a:r>
              <a:rPr lang="en-US" dirty="0" smtClean="0"/>
              <a:t>He shows Medusa’s head to the sea monster.</a:t>
            </a:r>
          </a:p>
          <a:p>
            <a:pPr>
              <a:buNone/>
            </a:pPr>
            <a:r>
              <a:rPr lang="en-US" b="1" dirty="0" smtClean="0"/>
              <a:t>B </a:t>
            </a:r>
            <a:r>
              <a:rPr lang="en-US" dirty="0" smtClean="0"/>
              <a:t>He kills Poseidon in a great fight.</a:t>
            </a:r>
          </a:p>
          <a:p>
            <a:pPr>
              <a:buNone/>
            </a:pPr>
            <a:r>
              <a:rPr lang="en-US" b="1" dirty="0" smtClean="0"/>
              <a:t>C </a:t>
            </a:r>
            <a:r>
              <a:rPr lang="en-US" dirty="0" smtClean="0"/>
              <a:t>He chains the young maiden, Andromeda, to a rock as a sacrifice.</a:t>
            </a:r>
          </a:p>
          <a:p>
            <a:pPr>
              <a:buNone/>
            </a:pPr>
            <a:r>
              <a:rPr lang="en-US" b="1" dirty="0" smtClean="0"/>
              <a:t>D </a:t>
            </a:r>
            <a:r>
              <a:rPr lang="en-US" dirty="0" smtClean="0"/>
              <a:t>He gives Poseidon the hat of darkness as a gift of peace.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7432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en-US" dirty="0" smtClean="0"/>
              <a:t>At the end of the myth, </a:t>
            </a:r>
            <a:r>
              <a:rPr lang="en-US" dirty="0" err="1" smtClean="0"/>
              <a:t>Polydectes</a:t>
            </a:r>
            <a:r>
              <a:rPr lang="en-US" dirty="0" smtClean="0"/>
              <a:t> is completely surprised that —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 </a:t>
            </a:r>
            <a:r>
              <a:rPr lang="en-US" dirty="0" err="1" smtClean="0"/>
              <a:t>Danae</a:t>
            </a:r>
            <a:r>
              <a:rPr lang="en-US" dirty="0" smtClean="0"/>
              <a:t> actually wants to marry him		</a:t>
            </a:r>
          </a:p>
          <a:p>
            <a:pPr>
              <a:buNone/>
            </a:pPr>
            <a:r>
              <a:rPr lang="en-US" b="1" dirty="0" smtClean="0"/>
              <a:t>B </a:t>
            </a:r>
            <a:r>
              <a:rPr lang="en-US" dirty="0" err="1" smtClean="0"/>
              <a:t>Perseus</a:t>
            </a:r>
            <a:r>
              <a:rPr lang="en-US" dirty="0" smtClean="0"/>
              <a:t> returns alive</a:t>
            </a:r>
          </a:p>
          <a:p>
            <a:pPr>
              <a:buNone/>
            </a:pPr>
            <a:r>
              <a:rPr lang="en-US" b="1" dirty="0" smtClean="0"/>
              <a:t>C </a:t>
            </a:r>
            <a:r>
              <a:rPr lang="en-US" dirty="0" smtClean="0"/>
              <a:t>Medusa was not killed				</a:t>
            </a:r>
          </a:p>
          <a:p>
            <a:pPr>
              <a:buNone/>
            </a:pPr>
            <a:r>
              <a:rPr lang="en-US" b="1" dirty="0" smtClean="0"/>
              <a:t>D </a:t>
            </a:r>
            <a:r>
              <a:rPr lang="en-US" dirty="0" err="1" smtClean="0"/>
              <a:t>Athene</a:t>
            </a:r>
            <a:r>
              <a:rPr lang="en-US" dirty="0" smtClean="0"/>
              <a:t> helped </a:t>
            </a:r>
            <a:r>
              <a:rPr lang="en-US" dirty="0" err="1" smtClean="0"/>
              <a:t>Perseus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4102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6. </a:t>
            </a:r>
            <a:r>
              <a:rPr lang="en-US" dirty="0" err="1" smtClean="0"/>
              <a:t>Perseus</a:t>
            </a:r>
            <a:r>
              <a:rPr lang="en-US" dirty="0" smtClean="0"/>
              <a:t> has all of the following traits of mythic heroes </a:t>
            </a:r>
            <a:r>
              <a:rPr lang="en-US" i="1" dirty="0" smtClean="0"/>
              <a:t>except </a:t>
            </a:r>
            <a:r>
              <a:rPr lang="en-US" dirty="0" smtClean="0"/>
              <a:t>—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A </a:t>
            </a:r>
            <a:r>
              <a:rPr lang="en-US" dirty="0" smtClean="0"/>
              <a:t>he can request assistance from other supernatural powers</a:t>
            </a:r>
          </a:p>
          <a:p>
            <a:pPr>
              <a:buNone/>
            </a:pPr>
            <a:r>
              <a:rPr lang="en-US" b="1" dirty="0" smtClean="0"/>
              <a:t>	B </a:t>
            </a:r>
            <a:r>
              <a:rPr lang="en-US" dirty="0" smtClean="0"/>
              <a:t>he struggles against evil		</a:t>
            </a:r>
          </a:p>
          <a:p>
            <a:pPr>
              <a:buNone/>
            </a:pPr>
            <a:r>
              <a:rPr lang="en-US" b="1" dirty="0" smtClean="0"/>
              <a:t>	C </a:t>
            </a:r>
            <a:r>
              <a:rPr lang="en-US" dirty="0" smtClean="0"/>
              <a:t>he slays a monster		</a:t>
            </a:r>
          </a:p>
          <a:p>
            <a:pPr>
              <a:buNone/>
            </a:pPr>
            <a:r>
              <a:rPr lang="en-US" b="1" dirty="0" smtClean="0"/>
              <a:t>	D </a:t>
            </a:r>
            <a:r>
              <a:rPr lang="en-US" dirty="0" smtClean="0"/>
              <a:t>he has several wives who are goddesses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7. </a:t>
            </a:r>
            <a:r>
              <a:rPr lang="en-US" dirty="0" smtClean="0"/>
              <a:t>Which of the following is the </a:t>
            </a:r>
            <a:r>
              <a:rPr lang="en-US" i="1" dirty="0" smtClean="0"/>
              <a:t>most </a:t>
            </a:r>
            <a:r>
              <a:rPr lang="en-US" dirty="0" smtClean="0"/>
              <a:t>central subject of this myth?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 </a:t>
            </a:r>
            <a:r>
              <a:rPr lang="en-US" dirty="0" smtClean="0"/>
              <a:t>The idea of love	</a:t>
            </a:r>
          </a:p>
          <a:p>
            <a:pPr>
              <a:buNone/>
            </a:pPr>
            <a:r>
              <a:rPr lang="en-US" b="1" dirty="0" smtClean="0"/>
              <a:t>B </a:t>
            </a:r>
            <a:r>
              <a:rPr lang="en-US" dirty="0" smtClean="0"/>
              <a:t>The idea of peace	</a:t>
            </a:r>
          </a:p>
          <a:p>
            <a:pPr>
              <a:buNone/>
            </a:pPr>
            <a:r>
              <a:rPr lang="en-US" b="1" dirty="0" smtClean="0"/>
              <a:t>C </a:t>
            </a:r>
            <a:r>
              <a:rPr lang="en-US" dirty="0" smtClean="0"/>
              <a:t>The idea of hope	</a:t>
            </a:r>
          </a:p>
          <a:p>
            <a:pPr>
              <a:buNone/>
            </a:pPr>
            <a:r>
              <a:rPr lang="en-US" b="1" dirty="0" smtClean="0"/>
              <a:t>D </a:t>
            </a:r>
            <a:r>
              <a:rPr lang="en-US" dirty="0" smtClean="0"/>
              <a:t>The idea of fate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7432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8. </a:t>
            </a:r>
            <a:r>
              <a:rPr lang="en-US" dirty="0" err="1" smtClean="0"/>
              <a:t>Perseus</a:t>
            </a:r>
            <a:r>
              <a:rPr lang="en-US" dirty="0" smtClean="0"/>
              <a:t> is a mythic hero because he —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A </a:t>
            </a:r>
            <a:r>
              <a:rPr lang="en-US" sz="2400" dirty="0" smtClean="0"/>
              <a:t>has supernatural powers and faces a great challenge	</a:t>
            </a:r>
          </a:p>
          <a:p>
            <a:pPr>
              <a:buNone/>
            </a:pPr>
            <a:r>
              <a:rPr lang="en-US" sz="2400" b="1" dirty="0" smtClean="0"/>
              <a:t>B </a:t>
            </a:r>
            <a:r>
              <a:rPr lang="en-US" sz="2400" dirty="0" smtClean="0"/>
              <a:t>is turned into a god</a:t>
            </a:r>
          </a:p>
          <a:p>
            <a:pPr>
              <a:buNone/>
            </a:pPr>
            <a:r>
              <a:rPr lang="en-US" sz="2400" b="1" dirty="0" smtClean="0"/>
              <a:t>C </a:t>
            </a:r>
            <a:r>
              <a:rPr lang="en-US" sz="2400" dirty="0" smtClean="0"/>
              <a:t>is willing to sacrifice his own life for others</a:t>
            </a:r>
          </a:p>
          <a:p>
            <a:pPr>
              <a:buNone/>
            </a:pPr>
            <a:r>
              <a:rPr lang="en-US" sz="2400" b="1" dirty="0" smtClean="0"/>
              <a:t>D </a:t>
            </a:r>
            <a:r>
              <a:rPr lang="en-US" sz="2400" dirty="0" smtClean="0"/>
              <a:t>helps the gods and goddesses without being asked to 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76600"/>
            <a:ext cx="25908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178</TotalTime>
  <Words>343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Medusa’s Head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Discussion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Medusa’s Head</dc:title>
  <dc:creator>tmartell</dc:creator>
  <cp:lastModifiedBy>Mrs. Wagner</cp:lastModifiedBy>
  <cp:revision>20</cp:revision>
  <dcterms:created xsi:type="dcterms:W3CDTF">2014-11-10T14:44:56Z</dcterms:created>
  <dcterms:modified xsi:type="dcterms:W3CDTF">2014-11-14T14:23:01Z</dcterms:modified>
</cp:coreProperties>
</file>