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9C54D-A65B-4DD7-A863-7D634E3F02C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8D86D-F47A-4CD9-A18E-FE2152D8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0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8D86D-F47A-4CD9-A18E-FE2152D886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4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8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5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2A7D-E97C-4FE0-9C0C-CD4A313001D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05A3E-ACB1-4D73-BE24-E917C29D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0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272" y="4572000"/>
            <a:ext cx="2415856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3399"/>
            <a:ext cx="68248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Bookman Old Style" panose="02050604050505020204" pitchFamily="18" charset="0"/>
              </a:rPr>
              <a:t>Mr. Smith’s Class </a:t>
            </a:r>
          </a:p>
          <a:p>
            <a:pPr algn="ctr"/>
            <a:r>
              <a:rPr lang="en-US" sz="3000" dirty="0" smtClean="0">
                <a:latin typeface="Bookman Old Style" panose="02050604050505020204" pitchFamily="18" charset="0"/>
              </a:rPr>
              <a:t>Presents</a:t>
            </a:r>
            <a:endParaRPr lang="en-US" sz="3000" dirty="0">
              <a:latin typeface="Bookman Old Style" panose="02050604050505020204" pitchFamily="18" charset="0"/>
            </a:endParaRPr>
          </a:p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Poor Richard’s Almanac</a:t>
            </a:r>
          </a:p>
          <a:p>
            <a:pPr algn="ctr"/>
            <a:r>
              <a:rPr lang="en-US" sz="5400" b="1" dirty="0" smtClean="0">
                <a:latin typeface="Bookman Old Style" panose="02050604050505020204" pitchFamily="18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76079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9876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5543"/>
            <a:ext cx="6248400" cy="1323439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Original  Excerpt: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7467600"/>
            <a:ext cx="6248400" cy="1569660"/>
          </a:xfrm>
          <a:prstGeom prst="rect">
            <a:avLst/>
          </a:prstGeom>
          <a:noFill/>
          <a:ln w="47625" cmpd="tri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Paraphrased Meaning: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76400"/>
            <a:ext cx="6248400" cy="1569660"/>
          </a:xfrm>
          <a:prstGeom prst="rect">
            <a:avLst/>
          </a:prstGeom>
          <a:noFill/>
          <a:ln w="47625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Illustration: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97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351</Words>
  <Application>Microsoft Office PowerPoint</Application>
  <PresentationFormat>On-screen Show (4:3)</PresentationFormat>
  <Paragraphs>532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4</cp:revision>
  <dcterms:created xsi:type="dcterms:W3CDTF">2014-02-11T16:35:52Z</dcterms:created>
  <dcterms:modified xsi:type="dcterms:W3CDTF">2014-02-11T17:06:50Z</dcterms:modified>
</cp:coreProperties>
</file>